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Aldrich"/>
      <p:regular r:id="rId21"/>
    </p:embeddedFont>
    <p:embeddedFont>
      <p:font typeface="Bebas Neue"/>
      <p:regular r:id="rId22"/>
    </p:embeddedFont>
    <p:embeddedFont>
      <p:font typeface="Sair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BebasNeue-regular.fntdata"/><Relationship Id="rId21" Type="http://schemas.openxmlformats.org/officeDocument/2006/relationships/font" Target="fonts/Aldrich-regular.fntdata"/><Relationship Id="rId24" Type="http://schemas.openxmlformats.org/officeDocument/2006/relationships/font" Target="fonts/Saira-bold.fntdata"/><Relationship Id="rId23" Type="http://schemas.openxmlformats.org/officeDocument/2006/relationships/font" Target="fonts/Sair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aira-boldItalic.fntdata"/><Relationship Id="rId25" Type="http://schemas.openxmlformats.org/officeDocument/2006/relationships/font" Target="fonts/Sair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33f38c01539_0_4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33f38c01539_0_4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2 minutes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3f38c01539_0_4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3f38c01539_0_4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1e839195da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1e839195da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 minute? 2? I think it’d be better to save more time for the demo depending on how long that goes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33f53919a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33f53919a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33f53919a6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33f53919a6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33f38c01539_0_4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33f38c01539_0_4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e81e8eaf5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e81e8eaf5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1e81e8eaf55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1e81e8eaf5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33f38c0153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33f38c0153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33f38c01539_0_1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33f38c01539_0_1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33ef95d91b3_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33ef95d91b3_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33f38c01539_0_2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33f38c01539_0_2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33f38c01539_0_2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33f38c01539_0_2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Sliver C2 (golang) is a big competitor in the C2 market, open source makes it more popular than </a:t>
            </a:r>
            <a:r>
              <a:rPr lang="es-419"/>
              <a:t>cracked</a:t>
            </a:r>
            <a:r>
              <a:rPr lang="es-419"/>
              <a:t> cobalt strike copies.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33f38c01539_0_4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33f38c01539_0_4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1e81e8eaf55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1e81e8eaf55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2 minutes, picture is a strings search on a basic C keylogger I found, then on the unobfuscated binary, and finally on the obfuscated binary.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hyperlink" Target="https://bit.ly/3A1uf1Q" TargetMode="External"/><Relationship Id="rId5" Type="http://schemas.openxmlformats.org/officeDocument/2006/relationships/hyperlink" Target="http://bit.ly/2TyoMsr" TargetMode="External"/><Relationship Id="rId6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1568675" y="1027819"/>
            <a:ext cx="6006600" cy="22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962600" y="3706181"/>
            <a:ext cx="52188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1"/>
          <p:cNvSpPr txBox="1"/>
          <p:nvPr>
            <p:ph hasCustomPrompt="1" type="title"/>
          </p:nvPr>
        </p:nvSpPr>
        <p:spPr>
          <a:xfrm>
            <a:off x="2159550" y="1527013"/>
            <a:ext cx="4824900" cy="11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7" name="Google Shape;497;p11"/>
          <p:cNvSpPr txBox="1"/>
          <p:nvPr>
            <p:ph idx="1" type="subTitle"/>
          </p:nvPr>
        </p:nvSpPr>
        <p:spPr>
          <a:xfrm>
            <a:off x="2159550" y="3051213"/>
            <a:ext cx="4824900" cy="4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498" name="Google Shape;498;p11"/>
          <p:cNvGrpSpPr/>
          <p:nvPr/>
        </p:nvGrpSpPr>
        <p:grpSpPr>
          <a:xfrm>
            <a:off x="-1684333" y="361707"/>
            <a:ext cx="3475508" cy="1748318"/>
            <a:chOff x="-1684333" y="361707"/>
            <a:chExt cx="3475508" cy="1748318"/>
          </a:xfrm>
        </p:grpSpPr>
        <p:grpSp>
          <p:nvGrpSpPr>
            <p:cNvPr id="499" name="Google Shape;499;p11"/>
            <p:cNvGrpSpPr/>
            <p:nvPr/>
          </p:nvGrpSpPr>
          <p:grpSpPr>
            <a:xfrm>
              <a:off x="-1684333" y="361707"/>
              <a:ext cx="2907181" cy="1177348"/>
              <a:chOff x="2442775" y="3274750"/>
              <a:chExt cx="1690025" cy="684425"/>
            </a:xfrm>
          </p:grpSpPr>
          <p:sp>
            <p:nvSpPr>
              <p:cNvPr id="500" name="Google Shape;500;p11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1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1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1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521" name="Google Shape;521;p1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13825" y="746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1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315425" y="9326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1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9575" y="4211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4" name="Google Shape;524;p11"/>
          <p:cNvGrpSpPr/>
          <p:nvPr/>
        </p:nvGrpSpPr>
        <p:grpSpPr>
          <a:xfrm>
            <a:off x="7315700" y="3550475"/>
            <a:ext cx="4028387" cy="1908650"/>
            <a:chOff x="7315700" y="3550475"/>
            <a:chExt cx="4028387" cy="1908650"/>
          </a:xfrm>
        </p:grpSpPr>
        <p:grpSp>
          <p:nvGrpSpPr>
            <p:cNvPr id="525" name="Google Shape;525;p11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526" name="Google Shape;526;p11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556" name="Google Shape;556;p1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15700" y="42817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1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289575" y="35504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1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41625" y="42817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3"/>
          <p:cNvSpPr txBox="1"/>
          <p:nvPr>
            <p:ph hasCustomPrompt="1" type="title"/>
          </p:nvPr>
        </p:nvSpPr>
        <p:spPr>
          <a:xfrm>
            <a:off x="1293604" y="160867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3" name="Google Shape;563;p13"/>
          <p:cNvSpPr txBox="1"/>
          <p:nvPr>
            <p:ph hasCustomPrompt="1" idx="2" type="title"/>
          </p:nvPr>
        </p:nvSpPr>
        <p:spPr>
          <a:xfrm>
            <a:off x="3883926" y="160867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/>
          <p:nvPr>
            <p:ph hasCustomPrompt="1" idx="3" type="title"/>
          </p:nvPr>
        </p:nvSpPr>
        <p:spPr>
          <a:xfrm>
            <a:off x="6471600" y="160867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5" name="Google Shape;565;p13"/>
          <p:cNvSpPr txBox="1"/>
          <p:nvPr>
            <p:ph hasCustomPrompt="1" idx="4" type="title"/>
          </p:nvPr>
        </p:nvSpPr>
        <p:spPr>
          <a:xfrm>
            <a:off x="1293604" y="316947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6" name="Google Shape;566;p13"/>
          <p:cNvSpPr txBox="1"/>
          <p:nvPr>
            <p:ph hasCustomPrompt="1" idx="5" type="title"/>
          </p:nvPr>
        </p:nvSpPr>
        <p:spPr>
          <a:xfrm>
            <a:off x="3883926" y="316947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/>
          <p:nvPr>
            <p:ph hasCustomPrompt="1" idx="6" type="title"/>
          </p:nvPr>
        </p:nvSpPr>
        <p:spPr>
          <a:xfrm>
            <a:off x="6471600" y="316947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8" name="Google Shape;568;p13"/>
          <p:cNvSpPr txBox="1"/>
          <p:nvPr>
            <p:ph idx="7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69" name="Google Shape;569;p13"/>
          <p:cNvSpPr txBox="1"/>
          <p:nvPr>
            <p:ph idx="1" type="subTitle"/>
          </p:nvPr>
        </p:nvSpPr>
        <p:spPr>
          <a:xfrm>
            <a:off x="720002" y="2130425"/>
            <a:ext cx="25260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570" name="Google Shape;570;p13"/>
          <p:cNvSpPr txBox="1"/>
          <p:nvPr>
            <p:ph idx="8" type="subTitle"/>
          </p:nvPr>
        </p:nvSpPr>
        <p:spPr>
          <a:xfrm>
            <a:off x="3310324" y="2130425"/>
            <a:ext cx="25260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571" name="Google Shape;571;p13"/>
          <p:cNvSpPr txBox="1"/>
          <p:nvPr>
            <p:ph idx="9" type="subTitle"/>
          </p:nvPr>
        </p:nvSpPr>
        <p:spPr>
          <a:xfrm>
            <a:off x="5897998" y="2130425"/>
            <a:ext cx="25260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572" name="Google Shape;572;p13"/>
          <p:cNvSpPr txBox="1"/>
          <p:nvPr>
            <p:ph idx="13" type="subTitle"/>
          </p:nvPr>
        </p:nvSpPr>
        <p:spPr>
          <a:xfrm>
            <a:off x="720002" y="3708000"/>
            <a:ext cx="25260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573" name="Google Shape;573;p13"/>
          <p:cNvSpPr txBox="1"/>
          <p:nvPr>
            <p:ph idx="14" type="subTitle"/>
          </p:nvPr>
        </p:nvSpPr>
        <p:spPr>
          <a:xfrm>
            <a:off x="3310324" y="3708000"/>
            <a:ext cx="25260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574" name="Google Shape;574;p13"/>
          <p:cNvSpPr txBox="1"/>
          <p:nvPr>
            <p:ph idx="15" type="subTitle"/>
          </p:nvPr>
        </p:nvSpPr>
        <p:spPr>
          <a:xfrm>
            <a:off x="5897998" y="3708000"/>
            <a:ext cx="25260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grpSp>
        <p:nvGrpSpPr>
          <p:cNvPr id="575" name="Google Shape;575;p13"/>
          <p:cNvGrpSpPr/>
          <p:nvPr/>
        </p:nvGrpSpPr>
        <p:grpSpPr>
          <a:xfrm>
            <a:off x="7594475" y="-1910625"/>
            <a:ext cx="2151567" cy="3381325"/>
            <a:chOff x="7594475" y="-1910625"/>
            <a:chExt cx="2151567" cy="3381325"/>
          </a:xfrm>
        </p:grpSpPr>
        <p:grpSp>
          <p:nvGrpSpPr>
            <p:cNvPr id="576" name="Google Shape;576;p13"/>
            <p:cNvGrpSpPr/>
            <p:nvPr/>
          </p:nvGrpSpPr>
          <p:grpSpPr>
            <a:xfrm rot="-5400000">
              <a:off x="7339390" y="-1084534"/>
              <a:ext cx="3232743" cy="1580562"/>
              <a:chOff x="2191675" y="4192425"/>
              <a:chExt cx="1929650" cy="943450"/>
            </a:xfrm>
          </p:grpSpPr>
          <p:sp>
            <p:nvSpPr>
              <p:cNvPr id="577" name="Google Shape;577;p13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rect b="b" l="l" r="r" t="t"/>
                <a:pathLst>
                  <a:path extrusionOk="0" h="5561" w="14386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rect b="b" l="l" r="r" t="t"/>
                <a:pathLst>
                  <a:path extrusionOk="0" h="18410" w="48765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3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rect b="b" l="l" r="r" t="t"/>
                <a:pathLst>
                  <a:path extrusionOk="0" h="7701" w="21341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rect b="b" l="l" r="r" t="t"/>
                <a:pathLst>
                  <a:path extrusionOk="0" h="6735" w="27709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13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13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13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rect b="b" l="l" r="r" t="t"/>
                <a:pathLst>
                  <a:path extrusionOk="0" h="17824" w="34791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rect b="b" l="l" r="r" t="t"/>
                <a:pathLst>
                  <a:path extrusionOk="0" h="5577" w="14386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rect b="b" l="l" r="r" t="t"/>
                <a:pathLst>
                  <a:path extrusionOk="0" h="18426" w="48748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rect b="b" l="l" r="r" t="t"/>
                <a:pathLst>
                  <a:path extrusionOk="0" h="15336" w="45786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rect b="b" l="l" r="r" t="t"/>
                <a:pathLst>
                  <a:path extrusionOk="0" h="7701" w="21309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rect b="b" l="l" r="r" t="t"/>
                <a:pathLst>
                  <a:path extrusionOk="0" h="6735" w="27694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rect b="b" l="l" r="r" t="t"/>
                <a:pathLst>
                  <a:path extrusionOk="0" h="2076" w="206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19" name="Google Shape;619;p1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594475" y="-271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1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218950" y="2933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1" name="Google Shape;621;p13"/>
          <p:cNvGrpSpPr/>
          <p:nvPr/>
        </p:nvGrpSpPr>
        <p:grpSpPr>
          <a:xfrm>
            <a:off x="-500554" y="3650100"/>
            <a:ext cx="2057554" cy="3254804"/>
            <a:chOff x="-500554" y="3650100"/>
            <a:chExt cx="2057554" cy="3254804"/>
          </a:xfrm>
        </p:grpSpPr>
        <p:grpSp>
          <p:nvGrpSpPr>
            <p:cNvPr id="622" name="Google Shape;622;p13"/>
            <p:cNvGrpSpPr/>
            <p:nvPr/>
          </p:nvGrpSpPr>
          <p:grpSpPr>
            <a:xfrm rot="-5400000">
              <a:off x="-1283301" y="4624525"/>
              <a:ext cx="3063126" cy="1497633"/>
              <a:chOff x="2191675" y="4192425"/>
              <a:chExt cx="1929650" cy="943450"/>
            </a:xfrm>
          </p:grpSpPr>
          <p:sp>
            <p:nvSpPr>
              <p:cNvPr id="623" name="Google Shape;623;p13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rect b="b" l="l" r="r" t="t"/>
                <a:pathLst>
                  <a:path extrusionOk="0" h="5561" w="14386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rect b="b" l="l" r="r" t="t"/>
                <a:pathLst>
                  <a:path extrusionOk="0" h="18410" w="48765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rect b="b" l="l" r="r" t="t"/>
                <a:pathLst>
                  <a:path extrusionOk="0" h="7701" w="21341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rect b="b" l="l" r="r" t="t"/>
                <a:pathLst>
                  <a:path extrusionOk="0" h="6735" w="27709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rect b="b" l="l" r="r" t="t"/>
                <a:pathLst>
                  <a:path extrusionOk="0" h="17824" w="34791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rect b="b" l="l" r="r" t="t"/>
                <a:pathLst>
                  <a:path extrusionOk="0" h="5577" w="14386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rect b="b" l="l" r="r" t="t"/>
                <a:pathLst>
                  <a:path extrusionOk="0" h="18426" w="48748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rect b="b" l="l" r="r" t="t"/>
                <a:pathLst>
                  <a:path extrusionOk="0" h="15336" w="45786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rect b="b" l="l" r="r" t="t"/>
                <a:pathLst>
                  <a:path extrusionOk="0" h="7701" w="21309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rect b="b" l="l" r="r" t="t"/>
                <a:pathLst>
                  <a:path extrusionOk="0" h="6735" w="27694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13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3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3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3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13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13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rect b="b" l="l" r="r" t="t"/>
                <a:pathLst>
                  <a:path extrusionOk="0" h="2076" w="206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3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13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13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65" name="Google Shape;665;p1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379650" y="41928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1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80275" y="36501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70" name="Google Shape;670;p14"/>
          <p:cNvGrpSpPr/>
          <p:nvPr/>
        </p:nvGrpSpPr>
        <p:grpSpPr>
          <a:xfrm rot="5400000">
            <a:off x="-1448144" y="5026619"/>
            <a:ext cx="4021700" cy="1824125"/>
            <a:chOff x="7322388" y="3586650"/>
            <a:chExt cx="4021700" cy="1824125"/>
          </a:xfrm>
        </p:grpSpPr>
        <p:grpSp>
          <p:nvGrpSpPr>
            <p:cNvPr id="671" name="Google Shape;671;p14"/>
            <p:cNvGrpSpPr/>
            <p:nvPr/>
          </p:nvGrpSpPr>
          <p:grpSpPr>
            <a:xfrm>
              <a:off x="7872231" y="3702559"/>
              <a:ext cx="3471856" cy="1323917"/>
              <a:chOff x="2175025" y="2071900"/>
              <a:chExt cx="2090850" cy="797300"/>
            </a:xfrm>
          </p:grpSpPr>
          <p:sp>
            <p:nvSpPr>
              <p:cNvPr id="672" name="Google Shape;672;p14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98" name="Google Shape;698;p1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3586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1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4233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1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22388" y="41727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1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5"/>
          <p:cNvSpPr txBox="1"/>
          <p:nvPr>
            <p:ph idx="1" type="subTitle"/>
          </p:nvPr>
        </p:nvSpPr>
        <p:spPr>
          <a:xfrm>
            <a:off x="720000" y="1212525"/>
            <a:ext cx="7704000" cy="25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04" name="Google Shape;704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05" name="Google Shape;705;p15"/>
          <p:cNvGrpSpPr/>
          <p:nvPr/>
        </p:nvGrpSpPr>
        <p:grpSpPr>
          <a:xfrm>
            <a:off x="7564750" y="1350338"/>
            <a:ext cx="3035971" cy="2240336"/>
            <a:chOff x="7564750" y="1350338"/>
            <a:chExt cx="3035971" cy="2240336"/>
          </a:xfrm>
        </p:grpSpPr>
        <p:grpSp>
          <p:nvGrpSpPr>
            <p:cNvPr id="706" name="Google Shape;706;p15"/>
            <p:cNvGrpSpPr/>
            <p:nvPr/>
          </p:nvGrpSpPr>
          <p:grpSpPr>
            <a:xfrm>
              <a:off x="8010366" y="1833648"/>
              <a:ext cx="2590356" cy="1757025"/>
              <a:chOff x="2280775" y="570800"/>
              <a:chExt cx="1702725" cy="1154950"/>
            </a:xfrm>
          </p:grpSpPr>
          <p:sp>
            <p:nvSpPr>
              <p:cNvPr id="707" name="Google Shape;707;p15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rect b="b" l="l" r="r" t="t"/>
                <a:pathLst>
                  <a:path extrusionOk="0" h="21863" w="56829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15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rect b="b" l="l" r="r" t="t"/>
                <a:pathLst>
                  <a:path extrusionOk="0" h="22973" w="63926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rect b="b" l="l" r="r" t="t"/>
                <a:pathLst>
                  <a:path extrusionOk="0" h="23163" w="66144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5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rect b="b" l="l" r="r" t="t"/>
                <a:pathLst>
                  <a:path extrusionOk="0" h="23955" w="57431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15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rect b="b" l="l" r="r" t="t"/>
                <a:pathLst>
                  <a:path extrusionOk="0" h="24557" w="61629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15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rect b="b" l="l" r="r" t="t"/>
                <a:pathLst>
                  <a:path extrusionOk="0" h="25507" w="52266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15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rect b="b" l="l" r="r" t="t"/>
                <a:pathLst>
                  <a:path extrusionOk="0" h="28914" w="58999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15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rect b="b" l="l" r="r" t="t"/>
                <a:pathLst>
                  <a:path extrusionOk="0" h="28724" w="62786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15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rect b="b" l="l" r="r" t="t"/>
                <a:pathLst>
                  <a:path extrusionOk="0" h="6671" w="41461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15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rect b="b" l="l" r="r" t="t"/>
                <a:pathLst>
                  <a:path extrusionOk="0" h="30102" w="48527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15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rect b="b" l="l" r="r" t="t"/>
                <a:pathLst>
                  <a:path extrusionOk="0" h="24240" w="44757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15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rect b="b" l="l" r="r" t="t"/>
                <a:pathLst>
                  <a:path extrusionOk="0" h="27361" w="45058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15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rect b="b" l="l" r="r" t="t"/>
                <a:pathLst>
                  <a:path extrusionOk="0" h="29120" w="56639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15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15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15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15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15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15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15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15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733" name="Google Shape;733;p1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564750" y="2123488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1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218950" y="1350338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6"/>
          <p:cNvSpPr txBox="1"/>
          <p:nvPr>
            <p:ph idx="1" type="subTitle"/>
          </p:nvPr>
        </p:nvSpPr>
        <p:spPr>
          <a:xfrm>
            <a:off x="1203288" y="2119550"/>
            <a:ext cx="3900900" cy="22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/>
        </p:txBody>
      </p:sp>
      <p:sp>
        <p:nvSpPr>
          <p:cNvPr id="738" name="Google Shape;738;p16"/>
          <p:cNvSpPr txBox="1"/>
          <p:nvPr>
            <p:ph type="title"/>
          </p:nvPr>
        </p:nvSpPr>
        <p:spPr>
          <a:xfrm>
            <a:off x="1203288" y="818650"/>
            <a:ext cx="3900900" cy="13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39" name="Google Shape;739;p16"/>
          <p:cNvGrpSpPr/>
          <p:nvPr/>
        </p:nvGrpSpPr>
        <p:grpSpPr>
          <a:xfrm rot="5400000">
            <a:off x="-1245187" y="4798400"/>
            <a:ext cx="3920587" cy="1824125"/>
            <a:chOff x="7423500" y="3586650"/>
            <a:chExt cx="3920587" cy="1824125"/>
          </a:xfrm>
        </p:grpSpPr>
        <p:grpSp>
          <p:nvGrpSpPr>
            <p:cNvPr id="740" name="Google Shape;740;p16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741" name="Google Shape;741;p16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16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16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16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16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16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16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16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16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16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16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16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16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16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16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16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16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16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16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16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16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16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16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16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16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16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16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16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16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16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771" name="Google Shape;771;p1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423500" y="4233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p1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3586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1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4233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1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17"/>
          <p:cNvSpPr txBox="1"/>
          <p:nvPr>
            <p:ph idx="1" type="subTitle"/>
          </p:nvPr>
        </p:nvSpPr>
        <p:spPr>
          <a:xfrm>
            <a:off x="2603399" y="1289100"/>
            <a:ext cx="3937200" cy="7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77" name="Google Shape;777;p17"/>
          <p:cNvSpPr txBox="1"/>
          <p:nvPr>
            <p:ph type="title"/>
          </p:nvPr>
        </p:nvSpPr>
        <p:spPr>
          <a:xfrm>
            <a:off x="2603399" y="566400"/>
            <a:ext cx="3937200" cy="7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8" name="Google Shape;778;p17"/>
          <p:cNvSpPr/>
          <p:nvPr>
            <p:ph idx="2" type="pic"/>
          </p:nvPr>
        </p:nvSpPr>
        <p:spPr>
          <a:xfrm>
            <a:off x="715099" y="566400"/>
            <a:ext cx="1859700" cy="4010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p17"/>
          <p:cNvSpPr/>
          <p:nvPr>
            <p:ph idx="3" type="pic"/>
          </p:nvPr>
        </p:nvSpPr>
        <p:spPr>
          <a:xfrm>
            <a:off x="6569199" y="566400"/>
            <a:ext cx="1859700" cy="4010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17"/>
          <p:cNvSpPr/>
          <p:nvPr>
            <p:ph idx="4" type="pic"/>
          </p:nvPr>
        </p:nvSpPr>
        <p:spPr>
          <a:xfrm>
            <a:off x="2983049" y="2206800"/>
            <a:ext cx="3177900" cy="237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781" name="Google Shape;781;p17"/>
          <p:cNvGrpSpPr/>
          <p:nvPr/>
        </p:nvGrpSpPr>
        <p:grpSpPr>
          <a:xfrm rot="10800000">
            <a:off x="-2949077" y="-289112"/>
            <a:ext cx="3920587" cy="1824125"/>
            <a:chOff x="7423500" y="3586650"/>
            <a:chExt cx="3920587" cy="1824125"/>
          </a:xfrm>
        </p:grpSpPr>
        <p:grpSp>
          <p:nvGrpSpPr>
            <p:cNvPr id="782" name="Google Shape;782;p17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783" name="Google Shape;783;p17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813" name="Google Shape;813;p1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423500" y="4233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1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3586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5" name="Google Shape;815;p1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4233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6" name="Google Shape;816;p17"/>
          <p:cNvGrpSpPr/>
          <p:nvPr/>
        </p:nvGrpSpPr>
        <p:grpSpPr>
          <a:xfrm rot="5400000">
            <a:off x="7181806" y="4282888"/>
            <a:ext cx="3920587" cy="1824125"/>
            <a:chOff x="7423500" y="3586650"/>
            <a:chExt cx="3920587" cy="1824125"/>
          </a:xfrm>
        </p:grpSpPr>
        <p:grpSp>
          <p:nvGrpSpPr>
            <p:cNvPr id="817" name="Google Shape;817;p17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818" name="Google Shape;818;p17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17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17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17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17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17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17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17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17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848" name="Google Shape;848;p1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423500" y="4233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1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3586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0" name="Google Shape;850;p1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4233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18"/>
          <p:cNvSpPr txBox="1"/>
          <p:nvPr>
            <p:ph idx="1" type="subTitle"/>
          </p:nvPr>
        </p:nvSpPr>
        <p:spPr>
          <a:xfrm>
            <a:off x="720000" y="1212525"/>
            <a:ext cx="77040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54" name="Google Shape;854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55" name="Google Shape;855;p18"/>
          <p:cNvGrpSpPr/>
          <p:nvPr/>
        </p:nvGrpSpPr>
        <p:grpSpPr>
          <a:xfrm>
            <a:off x="7880700" y="361707"/>
            <a:ext cx="3463387" cy="1573618"/>
            <a:chOff x="7880700" y="361707"/>
            <a:chExt cx="3463387" cy="1573618"/>
          </a:xfrm>
        </p:grpSpPr>
        <p:grpSp>
          <p:nvGrpSpPr>
            <p:cNvPr id="856" name="Google Shape;856;p18"/>
            <p:cNvGrpSpPr/>
            <p:nvPr/>
          </p:nvGrpSpPr>
          <p:grpSpPr>
            <a:xfrm flipH="1">
              <a:off x="8436907" y="361707"/>
              <a:ext cx="2907181" cy="1177348"/>
              <a:chOff x="2442775" y="3274750"/>
              <a:chExt cx="1690025" cy="684425"/>
            </a:xfrm>
          </p:grpSpPr>
          <p:sp>
            <p:nvSpPr>
              <p:cNvPr id="857" name="Google Shape;857;p18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18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18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18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18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18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18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18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18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18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18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18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18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18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18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18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878" name="Google Shape;878;p1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880700" y="7579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19"/>
          <p:cNvSpPr txBox="1"/>
          <p:nvPr>
            <p:ph idx="1" type="subTitle"/>
          </p:nvPr>
        </p:nvSpPr>
        <p:spPr>
          <a:xfrm>
            <a:off x="720000" y="1644675"/>
            <a:ext cx="23364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882" name="Google Shape;882;p19"/>
          <p:cNvSpPr txBox="1"/>
          <p:nvPr>
            <p:ph idx="2" type="subTitle"/>
          </p:nvPr>
        </p:nvSpPr>
        <p:spPr>
          <a:xfrm>
            <a:off x="720000" y="2324084"/>
            <a:ext cx="2336400" cy="17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3" name="Google Shape;883;p19"/>
          <p:cNvSpPr txBox="1"/>
          <p:nvPr>
            <p:ph idx="3" type="subTitle"/>
          </p:nvPr>
        </p:nvSpPr>
        <p:spPr>
          <a:xfrm>
            <a:off x="3403800" y="2324084"/>
            <a:ext cx="2336400" cy="17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4" name="Google Shape;884;p19"/>
          <p:cNvSpPr txBox="1"/>
          <p:nvPr>
            <p:ph idx="4" type="subTitle"/>
          </p:nvPr>
        </p:nvSpPr>
        <p:spPr>
          <a:xfrm>
            <a:off x="6087600" y="2324084"/>
            <a:ext cx="2336400" cy="17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5" name="Google Shape;88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6" name="Google Shape;886;p19"/>
          <p:cNvSpPr txBox="1"/>
          <p:nvPr>
            <p:ph idx="5" type="subTitle"/>
          </p:nvPr>
        </p:nvSpPr>
        <p:spPr>
          <a:xfrm>
            <a:off x="3403800" y="1644675"/>
            <a:ext cx="23364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887" name="Google Shape;887;p19"/>
          <p:cNvSpPr txBox="1"/>
          <p:nvPr>
            <p:ph idx="6" type="subTitle"/>
          </p:nvPr>
        </p:nvSpPr>
        <p:spPr>
          <a:xfrm>
            <a:off x="6087600" y="1644675"/>
            <a:ext cx="23364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grpSp>
        <p:nvGrpSpPr>
          <p:cNvPr id="888" name="Google Shape;888;p19"/>
          <p:cNvGrpSpPr/>
          <p:nvPr/>
        </p:nvGrpSpPr>
        <p:grpSpPr>
          <a:xfrm>
            <a:off x="-500554" y="3675900"/>
            <a:ext cx="2068704" cy="3229004"/>
            <a:chOff x="-500554" y="3675900"/>
            <a:chExt cx="2068704" cy="3229004"/>
          </a:xfrm>
        </p:grpSpPr>
        <p:grpSp>
          <p:nvGrpSpPr>
            <p:cNvPr id="889" name="Google Shape;889;p19"/>
            <p:cNvGrpSpPr/>
            <p:nvPr/>
          </p:nvGrpSpPr>
          <p:grpSpPr>
            <a:xfrm rot="-5400000">
              <a:off x="-1283301" y="4624525"/>
              <a:ext cx="3063126" cy="1497633"/>
              <a:chOff x="2191675" y="4192425"/>
              <a:chExt cx="1929650" cy="943450"/>
            </a:xfrm>
          </p:grpSpPr>
          <p:sp>
            <p:nvSpPr>
              <p:cNvPr id="890" name="Google Shape;890;p19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19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rect b="b" l="l" r="r" t="t"/>
                <a:pathLst>
                  <a:path extrusionOk="0" h="5561" w="14386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19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rect b="b" l="l" r="r" t="t"/>
                <a:pathLst>
                  <a:path extrusionOk="0" h="18410" w="48765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19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19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19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rect b="b" l="l" r="r" t="t"/>
                <a:pathLst>
                  <a:path extrusionOk="0" h="7701" w="21341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19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rect b="b" l="l" r="r" t="t"/>
                <a:pathLst>
                  <a:path extrusionOk="0" h="6735" w="27709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19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19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19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19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19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19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19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19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19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19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rect b="b" l="l" r="r" t="t"/>
                <a:pathLst>
                  <a:path extrusionOk="0" h="17824" w="34791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rect b="b" l="l" r="r" t="t"/>
                <a:pathLst>
                  <a:path extrusionOk="0" h="5577" w="14386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rect b="b" l="l" r="r" t="t"/>
                <a:pathLst>
                  <a:path extrusionOk="0" h="18426" w="48748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19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rect b="b" l="l" r="r" t="t"/>
                <a:pathLst>
                  <a:path extrusionOk="0" h="15336" w="45786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19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19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rect b="b" l="l" r="r" t="t"/>
                <a:pathLst>
                  <a:path extrusionOk="0" h="7701" w="21309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19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rect b="b" l="l" r="r" t="t"/>
                <a:pathLst>
                  <a:path extrusionOk="0" h="6735" w="27694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19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19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19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19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19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19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19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19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19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19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rect b="b" l="l" r="r" t="t"/>
                <a:pathLst>
                  <a:path extrusionOk="0" h="2076" w="206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19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19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19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19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932" name="Google Shape;932;p1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390800" y="41665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3" name="Google Shape;933;p1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80275" y="36759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4" name="Google Shape;934;p19"/>
          <p:cNvGrpSpPr/>
          <p:nvPr/>
        </p:nvGrpSpPr>
        <p:grpSpPr>
          <a:xfrm>
            <a:off x="7605625" y="-1910625"/>
            <a:ext cx="2140417" cy="3377600"/>
            <a:chOff x="7605625" y="-1910625"/>
            <a:chExt cx="2140417" cy="3377600"/>
          </a:xfrm>
        </p:grpSpPr>
        <p:grpSp>
          <p:nvGrpSpPr>
            <p:cNvPr id="935" name="Google Shape;935;p19"/>
            <p:cNvGrpSpPr/>
            <p:nvPr/>
          </p:nvGrpSpPr>
          <p:grpSpPr>
            <a:xfrm rot="-5400000">
              <a:off x="7339390" y="-1084534"/>
              <a:ext cx="3232743" cy="1580562"/>
              <a:chOff x="2191675" y="4192425"/>
              <a:chExt cx="1929650" cy="943450"/>
            </a:xfrm>
          </p:grpSpPr>
          <p:sp>
            <p:nvSpPr>
              <p:cNvPr id="936" name="Google Shape;936;p19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rect b="b" l="l" r="r" t="t"/>
                <a:pathLst>
                  <a:path extrusionOk="0" h="5561" w="14386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19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rect b="b" l="l" r="r" t="t"/>
                <a:pathLst>
                  <a:path extrusionOk="0" h="18410" w="48765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19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19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19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rect b="b" l="l" r="r" t="t"/>
                <a:pathLst>
                  <a:path extrusionOk="0" h="7701" w="21341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19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rect b="b" l="l" r="r" t="t"/>
                <a:pathLst>
                  <a:path extrusionOk="0" h="6735" w="27709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19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19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19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19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19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19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19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19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19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19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19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19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19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19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19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rect b="b" l="l" r="r" t="t"/>
                <a:pathLst>
                  <a:path extrusionOk="0" h="17824" w="34791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19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rect b="b" l="l" r="r" t="t"/>
                <a:pathLst>
                  <a:path extrusionOk="0" h="5577" w="14386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19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rect b="b" l="l" r="r" t="t"/>
                <a:pathLst>
                  <a:path extrusionOk="0" h="18426" w="48748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19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rect b="b" l="l" r="r" t="t"/>
                <a:pathLst>
                  <a:path extrusionOk="0" h="15336" w="45786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19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19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rect b="b" l="l" r="r" t="t"/>
                <a:pathLst>
                  <a:path extrusionOk="0" h="7701" w="21309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19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rect b="b" l="l" r="r" t="t"/>
                <a:pathLst>
                  <a:path extrusionOk="0" h="6735" w="27694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19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19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19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rect b="b" l="l" r="r" t="t"/>
                <a:pathLst>
                  <a:path extrusionOk="0" h="2076" w="206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978" name="Google Shape;978;p1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605625" y="-2753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9" name="Google Shape;979;p1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200350" y="2896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20"/>
          <p:cNvSpPr txBox="1"/>
          <p:nvPr>
            <p:ph idx="1" type="subTitle"/>
          </p:nvPr>
        </p:nvSpPr>
        <p:spPr>
          <a:xfrm>
            <a:off x="862425" y="1208737"/>
            <a:ext cx="34413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983" name="Google Shape;983;p20"/>
          <p:cNvSpPr txBox="1"/>
          <p:nvPr>
            <p:ph idx="2" type="subTitle"/>
          </p:nvPr>
        </p:nvSpPr>
        <p:spPr>
          <a:xfrm>
            <a:off x="862435" y="1693537"/>
            <a:ext cx="3441300" cy="121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4" name="Google Shape;984;p20"/>
          <p:cNvSpPr txBox="1"/>
          <p:nvPr>
            <p:ph idx="3" type="subTitle"/>
          </p:nvPr>
        </p:nvSpPr>
        <p:spPr>
          <a:xfrm>
            <a:off x="4840290" y="1693537"/>
            <a:ext cx="3441300" cy="121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5" name="Google Shape;985;p20"/>
          <p:cNvSpPr txBox="1"/>
          <p:nvPr>
            <p:ph idx="4" type="subTitle"/>
          </p:nvPr>
        </p:nvSpPr>
        <p:spPr>
          <a:xfrm>
            <a:off x="862410" y="3312062"/>
            <a:ext cx="3441300" cy="121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6" name="Google Shape;986;p20"/>
          <p:cNvSpPr txBox="1"/>
          <p:nvPr>
            <p:ph idx="5" type="subTitle"/>
          </p:nvPr>
        </p:nvSpPr>
        <p:spPr>
          <a:xfrm>
            <a:off x="4840263" y="3312062"/>
            <a:ext cx="3441300" cy="121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7" name="Google Shape;987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88" name="Google Shape;988;p20"/>
          <p:cNvSpPr txBox="1"/>
          <p:nvPr>
            <p:ph idx="6" type="subTitle"/>
          </p:nvPr>
        </p:nvSpPr>
        <p:spPr>
          <a:xfrm>
            <a:off x="862425" y="2827262"/>
            <a:ext cx="34413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989" name="Google Shape;989;p20"/>
          <p:cNvSpPr txBox="1"/>
          <p:nvPr>
            <p:ph idx="7" type="subTitle"/>
          </p:nvPr>
        </p:nvSpPr>
        <p:spPr>
          <a:xfrm>
            <a:off x="4840284" y="1208737"/>
            <a:ext cx="34413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990" name="Google Shape;990;p20"/>
          <p:cNvSpPr txBox="1"/>
          <p:nvPr>
            <p:ph idx="8" type="subTitle"/>
          </p:nvPr>
        </p:nvSpPr>
        <p:spPr>
          <a:xfrm>
            <a:off x="4840284" y="2827262"/>
            <a:ext cx="34413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grpSp>
        <p:nvGrpSpPr>
          <p:cNvPr id="991" name="Google Shape;991;p20"/>
          <p:cNvGrpSpPr/>
          <p:nvPr/>
        </p:nvGrpSpPr>
        <p:grpSpPr>
          <a:xfrm>
            <a:off x="-1776656" y="2034654"/>
            <a:ext cx="3040006" cy="1757025"/>
            <a:chOff x="-1776656" y="2034654"/>
            <a:chExt cx="3040006" cy="1757025"/>
          </a:xfrm>
        </p:grpSpPr>
        <p:grpSp>
          <p:nvGrpSpPr>
            <p:cNvPr id="992" name="Google Shape;992;p20"/>
            <p:cNvGrpSpPr/>
            <p:nvPr/>
          </p:nvGrpSpPr>
          <p:grpSpPr>
            <a:xfrm flipH="1">
              <a:off x="-1776656" y="2034654"/>
              <a:ext cx="2590356" cy="1757025"/>
              <a:chOff x="2280775" y="570800"/>
              <a:chExt cx="1702725" cy="1154950"/>
            </a:xfrm>
          </p:grpSpPr>
          <p:sp>
            <p:nvSpPr>
              <p:cNvPr id="993" name="Google Shape;993;p20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rect b="b" l="l" r="r" t="t"/>
                <a:pathLst>
                  <a:path extrusionOk="0" h="21863" w="56829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rect b="b" l="l" r="r" t="t"/>
                <a:pathLst>
                  <a:path extrusionOk="0" h="22973" w="63926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rect b="b" l="l" r="r" t="t"/>
                <a:pathLst>
                  <a:path extrusionOk="0" h="23163" w="66144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20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rect b="b" l="l" r="r" t="t"/>
                <a:pathLst>
                  <a:path extrusionOk="0" h="23955" w="57431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20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rect b="b" l="l" r="r" t="t"/>
                <a:pathLst>
                  <a:path extrusionOk="0" h="24557" w="61629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20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rect b="b" l="l" r="r" t="t"/>
                <a:pathLst>
                  <a:path extrusionOk="0" h="25507" w="52266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rect b="b" l="l" r="r" t="t"/>
                <a:pathLst>
                  <a:path extrusionOk="0" h="28914" w="58999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rect b="b" l="l" r="r" t="t"/>
                <a:pathLst>
                  <a:path extrusionOk="0" h="28724" w="62786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rect b="b" l="l" r="r" t="t"/>
                <a:pathLst>
                  <a:path extrusionOk="0" h="6671" w="41461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rect b="b" l="l" r="r" t="t"/>
                <a:pathLst>
                  <a:path extrusionOk="0" h="30102" w="48527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20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rect b="b" l="l" r="r" t="t"/>
                <a:pathLst>
                  <a:path extrusionOk="0" h="24240" w="44757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20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rect b="b" l="l" r="r" t="t"/>
                <a:pathLst>
                  <a:path extrusionOk="0" h="27361" w="45058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rect b="b" l="l" r="r" t="t"/>
                <a:pathLst>
                  <a:path extrusionOk="0" h="29120" w="56639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0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0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20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0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0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20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20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019" name="Google Shape;1019;p2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6000" y="2324488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0" name="Google Shape;1020;p20"/>
          <p:cNvGrpSpPr/>
          <p:nvPr/>
        </p:nvGrpSpPr>
        <p:grpSpPr>
          <a:xfrm>
            <a:off x="3676700" y="3753121"/>
            <a:ext cx="1627077" cy="3154461"/>
            <a:chOff x="3676700" y="3124942"/>
            <a:chExt cx="1627077" cy="3154461"/>
          </a:xfrm>
        </p:grpSpPr>
        <p:grpSp>
          <p:nvGrpSpPr>
            <p:cNvPr id="1021" name="Google Shape;1021;p20"/>
            <p:cNvGrpSpPr/>
            <p:nvPr/>
          </p:nvGrpSpPr>
          <p:grpSpPr>
            <a:xfrm flipH="1">
              <a:off x="4262562" y="3707759"/>
              <a:ext cx="1041216" cy="2571644"/>
              <a:chOff x="4709050" y="974800"/>
              <a:chExt cx="684425" cy="1690425"/>
            </a:xfrm>
          </p:grpSpPr>
          <p:sp>
            <p:nvSpPr>
              <p:cNvPr id="1022" name="Google Shape;1022;p20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rect b="b" l="l" r="r" t="t"/>
                <a:pathLst>
                  <a:path extrusionOk="0" h="34776" w="17824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rect b="b" l="l" r="r" t="t"/>
                <a:pathLst>
                  <a:path extrusionOk="0" h="14370" w="5577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rect b="b" l="l" r="r" t="t"/>
                <a:pathLst>
                  <a:path extrusionOk="0" h="48733" w="18426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rect b="b" l="l" r="r" t="t"/>
                <a:pathLst>
                  <a:path extrusionOk="0" h="45802" w="15337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rect b="b" l="l" r="r" t="t"/>
                <a:pathLst>
                  <a:path extrusionOk="0" h="56480" w="15447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rect b="b" l="l" r="r" t="t"/>
                <a:pathLst>
                  <a:path extrusionOk="0" h="21325" w="7701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rect b="b" l="l" r="r" t="t"/>
                <a:pathLst>
                  <a:path extrusionOk="0" h="27694" w="6734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20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20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20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0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20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20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0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0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20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20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20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rect b="b" l="l" r="r" t="t"/>
                <a:pathLst>
                  <a:path extrusionOk="0" h="2061" w="2076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20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20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043" name="Google Shape;1043;p2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3676700" y="4019813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1044;p2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3819811" y="3124942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1133023" y="2480375"/>
            <a:ext cx="37644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2475223" y="1291225"/>
            <a:ext cx="1080000" cy="10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>
            <p:ph idx="3" type="pic"/>
          </p:nvPr>
        </p:nvSpPr>
        <p:spPr>
          <a:xfrm>
            <a:off x="5406576" y="694950"/>
            <a:ext cx="2604300" cy="3753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7" name="Google Shape;17;p3"/>
          <p:cNvGrpSpPr/>
          <p:nvPr/>
        </p:nvGrpSpPr>
        <p:grpSpPr>
          <a:xfrm>
            <a:off x="8161834" y="75534"/>
            <a:ext cx="3751693" cy="1477275"/>
            <a:chOff x="8161834" y="75534"/>
            <a:chExt cx="3751693" cy="1477275"/>
          </a:xfrm>
        </p:grpSpPr>
        <p:grpSp>
          <p:nvGrpSpPr>
            <p:cNvPr id="18" name="Google Shape;18;p3"/>
            <p:cNvGrpSpPr/>
            <p:nvPr/>
          </p:nvGrpSpPr>
          <p:grpSpPr>
            <a:xfrm>
              <a:off x="8371972" y="75540"/>
              <a:ext cx="3541556" cy="1323917"/>
              <a:chOff x="2133050" y="2071900"/>
              <a:chExt cx="2132825" cy="797300"/>
            </a:xfrm>
          </p:grpSpPr>
          <p:sp>
            <p:nvSpPr>
              <p:cNvPr id="19" name="Google Shape;19;p3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>
              <a:off x="8161834" y="721209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9036759" y="75534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8" name="Google Shape;1048;p21"/>
          <p:cNvSpPr txBox="1"/>
          <p:nvPr>
            <p:ph idx="1" type="subTitle"/>
          </p:nvPr>
        </p:nvSpPr>
        <p:spPr>
          <a:xfrm>
            <a:off x="720025" y="1654364"/>
            <a:ext cx="2351100" cy="1267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9" name="Google Shape;1049;p21"/>
          <p:cNvSpPr txBox="1"/>
          <p:nvPr>
            <p:ph idx="2" type="subTitle"/>
          </p:nvPr>
        </p:nvSpPr>
        <p:spPr>
          <a:xfrm>
            <a:off x="3420536" y="1654364"/>
            <a:ext cx="2351100" cy="1267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0" name="Google Shape;1050;p21"/>
          <p:cNvSpPr txBox="1"/>
          <p:nvPr>
            <p:ph idx="3" type="subTitle"/>
          </p:nvPr>
        </p:nvSpPr>
        <p:spPr>
          <a:xfrm>
            <a:off x="6121046" y="1654364"/>
            <a:ext cx="2351100" cy="1267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1" name="Google Shape;1051;p21"/>
          <p:cNvSpPr txBox="1"/>
          <p:nvPr>
            <p:ph idx="4" type="subTitle"/>
          </p:nvPr>
        </p:nvSpPr>
        <p:spPr>
          <a:xfrm>
            <a:off x="720025" y="3340881"/>
            <a:ext cx="2351100" cy="1267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2" name="Google Shape;1052;p21"/>
          <p:cNvSpPr txBox="1"/>
          <p:nvPr>
            <p:ph idx="5" type="subTitle"/>
          </p:nvPr>
        </p:nvSpPr>
        <p:spPr>
          <a:xfrm>
            <a:off x="3420536" y="3340881"/>
            <a:ext cx="2351100" cy="1267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3" name="Google Shape;1053;p21"/>
          <p:cNvSpPr txBox="1"/>
          <p:nvPr>
            <p:ph idx="6" type="subTitle"/>
          </p:nvPr>
        </p:nvSpPr>
        <p:spPr>
          <a:xfrm>
            <a:off x="6121046" y="3340881"/>
            <a:ext cx="2351100" cy="1267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4" name="Google Shape;1054;p21"/>
          <p:cNvSpPr txBox="1"/>
          <p:nvPr>
            <p:ph idx="7" type="subTitle"/>
          </p:nvPr>
        </p:nvSpPr>
        <p:spPr>
          <a:xfrm>
            <a:off x="715100" y="1247625"/>
            <a:ext cx="2351100" cy="47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055" name="Google Shape;1055;p21"/>
          <p:cNvSpPr txBox="1"/>
          <p:nvPr>
            <p:ph idx="8" type="subTitle"/>
          </p:nvPr>
        </p:nvSpPr>
        <p:spPr>
          <a:xfrm>
            <a:off x="3420538" y="1247625"/>
            <a:ext cx="2351100" cy="47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056" name="Google Shape;1056;p21"/>
          <p:cNvSpPr txBox="1"/>
          <p:nvPr>
            <p:ph idx="9" type="subTitle"/>
          </p:nvPr>
        </p:nvSpPr>
        <p:spPr>
          <a:xfrm>
            <a:off x="6125975" y="1247625"/>
            <a:ext cx="2351100" cy="47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057" name="Google Shape;1057;p21"/>
          <p:cNvSpPr txBox="1"/>
          <p:nvPr>
            <p:ph idx="13" type="subTitle"/>
          </p:nvPr>
        </p:nvSpPr>
        <p:spPr>
          <a:xfrm>
            <a:off x="715100" y="2934146"/>
            <a:ext cx="2351100" cy="47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058" name="Google Shape;1058;p21"/>
          <p:cNvSpPr txBox="1"/>
          <p:nvPr>
            <p:ph idx="14" type="subTitle"/>
          </p:nvPr>
        </p:nvSpPr>
        <p:spPr>
          <a:xfrm>
            <a:off x="3420538" y="2934146"/>
            <a:ext cx="2351100" cy="47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059" name="Google Shape;1059;p21"/>
          <p:cNvSpPr txBox="1"/>
          <p:nvPr>
            <p:ph idx="15" type="subTitle"/>
          </p:nvPr>
        </p:nvSpPr>
        <p:spPr>
          <a:xfrm>
            <a:off x="6125975" y="2934146"/>
            <a:ext cx="2351100" cy="47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grpSp>
        <p:nvGrpSpPr>
          <p:cNvPr id="1060" name="Google Shape;1060;p21"/>
          <p:cNvGrpSpPr/>
          <p:nvPr/>
        </p:nvGrpSpPr>
        <p:grpSpPr>
          <a:xfrm>
            <a:off x="-1065554" y="3844475"/>
            <a:ext cx="2031529" cy="3268579"/>
            <a:chOff x="-500554" y="3636325"/>
            <a:chExt cx="2031529" cy="3268579"/>
          </a:xfrm>
        </p:grpSpPr>
        <p:grpSp>
          <p:nvGrpSpPr>
            <p:cNvPr id="1061" name="Google Shape;1061;p21"/>
            <p:cNvGrpSpPr/>
            <p:nvPr/>
          </p:nvGrpSpPr>
          <p:grpSpPr>
            <a:xfrm rot="-5400000">
              <a:off x="-1283301" y="4624525"/>
              <a:ext cx="3063126" cy="1497633"/>
              <a:chOff x="2191675" y="4192425"/>
              <a:chExt cx="1929650" cy="943450"/>
            </a:xfrm>
          </p:grpSpPr>
          <p:sp>
            <p:nvSpPr>
              <p:cNvPr id="1062" name="Google Shape;1062;p21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1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rect b="b" l="l" r="r" t="t"/>
                <a:pathLst>
                  <a:path extrusionOk="0" h="5561" w="14386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1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rect b="b" l="l" r="r" t="t"/>
                <a:pathLst>
                  <a:path extrusionOk="0" h="18410" w="48765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1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1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1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rect b="b" l="l" r="r" t="t"/>
                <a:pathLst>
                  <a:path extrusionOk="0" h="7701" w="21341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21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rect b="b" l="l" r="r" t="t"/>
                <a:pathLst>
                  <a:path extrusionOk="0" h="6735" w="27709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21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21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21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21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rect b="b" l="l" r="r" t="t"/>
                <a:pathLst>
                  <a:path extrusionOk="0" h="17824" w="34791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21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rect b="b" l="l" r="r" t="t"/>
                <a:pathLst>
                  <a:path extrusionOk="0" h="5577" w="14386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1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rect b="b" l="l" r="r" t="t"/>
                <a:pathLst>
                  <a:path extrusionOk="0" h="18426" w="48748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rect b="b" l="l" r="r" t="t"/>
                <a:pathLst>
                  <a:path extrusionOk="0" h="15336" w="45786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rect b="b" l="l" r="r" t="t"/>
                <a:pathLst>
                  <a:path extrusionOk="0" h="7701" w="21309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rect b="b" l="l" r="r" t="t"/>
                <a:pathLst>
                  <a:path extrusionOk="0" h="6735" w="27694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rect b="b" l="l" r="r" t="t"/>
                <a:pathLst>
                  <a:path extrusionOk="0" h="2076" w="206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104" name="Google Shape;1104;p2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353625" y="41243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5" name="Google Shape;1105;p2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80275" y="36363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6" name="Google Shape;1106;p21"/>
          <p:cNvGrpSpPr/>
          <p:nvPr/>
        </p:nvGrpSpPr>
        <p:grpSpPr>
          <a:xfrm>
            <a:off x="7590775" y="-1910625"/>
            <a:ext cx="2155267" cy="3391905"/>
            <a:chOff x="7590775" y="-1910625"/>
            <a:chExt cx="2155267" cy="3391905"/>
          </a:xfrm>
        </p:grpSpPr>
        <p:grpSp>
          <p:nvGrpSpPr>
            <p:cNvPr id="1107" name="Google Shape;1107;p21"/>
            <p:cNvGrpSpPr/>
            <p:nvPr/>
          </p:nvGrpSpPr>
          <p:grpSpPr>
            <a:xfrm rot="-5400000">
              <a:off x="7339390" y="-1084534"/>
              <a:ext cx="3232743" cy="1580562"/>
              <a:chOff x="2191675" y="4192425"/>
              <a:chExt cx="1929650" cy="943450"/>
            </a:xfrm>
          </p:grpSpPr>
          <p:sp>
            <p:nvSpPr>
              <p:cNvPr id="1108" name="Google Shape;1108;p21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rect b="b" l="l" r="r" t="t"/>
                <a:pathLst>
                  <a:path extrusionOk="0" h="5561" w="14386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rect b="b" l="l" r="r" t="t"/>
                <a:pathLst>
                  <a:path extrusionOk="0" h="18410" w="48765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rect b="b" l="l" r="r" t="t"/>
                <a:pathLst>
                  <a:path extrusionOk="0" h="7701" w="21341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rect b="b" l="l" r="r" t="t"/>
                <a:pathLst>
                  <a:path extrusionOk="0" h="6735" w="27709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rect b="b" l="l" r="r" t="t"/>
                <a:pathLst>
                  <a:path extrusionOk="0" h="17824" w="34791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rect b="b" l="l" r="r" t="t"/>
                <a:pathLst>
                  <a:path extrusionOk="0" h="5577" w="14386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rect b="b" l="l" r="r" t="t"/>
                <a:pathLst>
                  <a:path extrusionOk="0" h="18426" w="48748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rect b="b" l="l" r="r" t="t"/>
                <a:pathLst>
                  <a:path extrusionOk="0" h="15336" w="45786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rect b="b" l="l" r="r" t="t"/>
                <a:pathLst>
                  <a:path extrusionOk="0" h="7701" w="21309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rect b="b" l="l" r="r" t="t"/>
                <a:pathLst>
                  <a:path extrusionOk="0" h="6735" w="27694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21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21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21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21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21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rect b="b" l="l" r="r" t="t"/>
                <a:pathLst>
                  <a:path extrusionOk="0" h="2076" w="206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21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21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21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21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150" name="Google Shape;1150;p2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590775" y="-1968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1" name="Google Shape;1151;p2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165475" y="30393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2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22"/>
          <p:cNvSpPr txBox="1"/>
          <p:nvPr>
            <p:ph hasCustomPrompt="1" type="title"/>
          </p:nvPr>
        </p:nvSpPr>
        <p:spPr>
          <a:xfrm>
            <a:off x="1070755" y="692500"/>
            <a:ext cx="36249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55" name="Google Shape;1155;p22"/>
          <p:cNvSpPr txBox="1"/>
          <p:nvPr>
            <p:ph idx="1" type="subTitle"/>
          </p:nvPr>
        </p:nvSpPr>
        <p:spPr>
          <a:xfrm>
            <a:off x="1070755" y="1398522"/>
            <a:ext cx="36249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6" name="Google Shape;1156;p22"/>
          <p:cNvSpPr txBox="1"/>
          <p:nvPr>
            <p:ph hasCustomPrompt="1" idx="2" type="title"/>
          </p:nvPr>
        </p:nvSpPr>
        <p:spPr>
          <a:xfrm>
            <a:off x="4448345" y="3299758"/>
            <a:ext cx="36249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57" name="Google Shape;1157;p22"/>
          <p:cNvSpPr txBox="1"/>
          <p:nvPr>
            <p:ph idx="3" type="subTitle"/>
          </p:nvPr>
        </p:nvSpPr>
        <p:spPr>
          <a:xfrm>
            <a:off x="4448345" y="4005780"/>
            <a:ext cx="36249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8" name="Google Shape;1158;p22"/>
          <p:cNvSpPr txBox="1"/>
          <p:nvPr>
            <p:ph hasCustomPrompt="1" idx="4" type="title"/>
          </p:nvPr>
        </p:nvSpPr>
        <p:spPr>
          <a:xfrm>
            <a:off x="2784904" y="1996128"/>
            <a:ext cx="36249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59" name="Google Shape;1159;p22"/>
          <p:cNvSpPr txBox="1"/>
          <p:nvPr>
            <p:ph idx="5" type="subTitle"/>
          </p:nvPr>
        </p:nvSpPr>
        <p:spPr>
          <a:xfrm>
            <a:off x="2784904" y="2702150"/>
            <a:ext cx="36249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160" name="Google Shape;1160;p22"/>
          <p:cNvGrpSpPr/>
          <p:nvPr/>
        </p:nvGrpSpPr>
        <p:grpSpPr>
          <a:xfrm>
            <a:off x="56250" y="3058850"/>
            <a:ext cx="1772075" cy="3126028"/>
            <a:chOff x="56250" y="3058850"/>
            <a:chExt cx="1772075" cy="3126028"/>
          </a:xfrm>
        </p:grpSpPr>
        <p:grpSp>
          <p:nvGrpSpPr>
            <p:cNvPr id="1161" name="Google Shape;1161;p22"/>
            <p:cNvGrpSpPr/>
            <p:nvPr/>
          </p:nvGrpSpPr>
          <p:grpSpPr>
            <a:xfrm>
              <a:off x="256564" y="3613234"/>
              <a:ext cx="1041216" cy="2571644"/>
              <a:chOff x="4709050" y="974800"/>
              <a:chExt cx="684425" cy="1690425"/>
            </a:xfrm>
          </p:grpSpPr>
          <p:sp>
            <p:nvSpPr>
              <p:cNvPr id="1162" name="Google Shape;1162;p22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rect b="b" l="l" r="r" t="t"/>
                <a:pathLst>
                  <a:path extrusionOk="0" h="34776" w="17824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rect b="b" l="l" r="r" t="t"/>
                <a:pathLst>
                  <a:path extrusionOk="0" h="14370" w="5577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rect b="b" l="l" r="r" t="t"/>
                <a:pathLst>
                  <a:path extrusionOk="0" h="48733" w="18426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rect b="b" l="l" r="r" t="t"/>
                <a:pathLst>
                  <a:path extrusionOk="0" h="45802" w="15337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rect b="b" l="l" r="r" t="t"/>
                <a:pathLst>
                  <a:path extrusionOk="0" h="56480" w="15447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rect b="b" l="l" r="r" t="t"/>
                <a:pathLst>
                  <a:path extrusionOk="0" h="21325" w="7701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rect b="b" l="l" r="r" t="t"/>
                <a:pathLst>
                  <a:path extrusionOk="0" h="27694" w="6734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rect b="b" l="l" r="r" t="t"/>
                <a:pathLst>
                  <a:path extrusionOk="0" h="2061" w="2076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183" name="Google Shape;1183;p2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54350" y="30588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4" name="Google Shape;1184;p2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50975" y="38989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5" name="Google Shape;1185;p2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6250" y="42362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6" name="Google Shape;1186;p22"/>
          <p:cNvGrpSpPr/>
          <p:nvPr/>
        </p:nvGrpSpPr>
        <p:grpSpPr>
          <a:xfrm>
            <a:off x="7036900" y="-135450"/>
            <a:ext cx="3564951" cy="2530020"/>
            <a:chOff x="7036900" y="-135450"/>
            <a:chExt cx="3564951" cy="2530020"/>
          </a:xfrm>
        </p:grpSpPr>
        <p:grpSp>
          <p:nvGrpSpPr>
            <p:cNvPr id="1187" name="Google Shape;1187;p22"/>
            <p:cNvGrpSpPr/>
            <p:nvPr/>
          </p:nvGrpSpPr>
          <p:grpSpPr>
            <a:xfrm>
              <a:off x="7467304" y="268423"/>
              <a:ext cx="3134546" cy="2126147"/>
              <a:chOff x="2280775" y="570800"/>
              <a:chExt cx="1702725" cy="1154950"/>
            </a:xfrm>
          </p:grpSpPr>
          <p:sp>
            <p:nvSpPr>
              <p:cNvPr id="1188" name="Google Shape;1188;p22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rect b="b" l="l" r="r" t="t"/>
                <a:pathLst>
                  <a:path extrusionOk="0" h="21863" w="56829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rect b="b" l="l" r="r" t="t"/>
                <a:pathLst>
                  <a:path extrusionOk="0" h="22973" w="63926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rect b="b" l="l" r="r" t="t"/>
                <a:pathLst>
                  <a:path extrusionOk="0" h="23163" w="66144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rect b="b" l="l" r="r" t="t"/>
                <a:pathLst>
                  <a:path extrusionOk="0" h="23955" w="57431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rect b="b" l="l" r="r" t="t"/>
                <a:pathLst>
                  <a:path extrusionOk="0" h="24557" w="61629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rect b="b" l="l" r="r" t="t"/>
                <a:pathLst>
                  <a:path extrusionOk="0" h="25507" w="52266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rect b="b" l="l" r="r" t="t"/>
                <a:pathLst>
                  <a:path extrusionOk="0" h="28914" w="58999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rect b="b" l="l" r="r" t="t"/>
                <a:pathLst>
                  <a:path extrusionOk="0" h="28724" w="62786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rect b="b" l="l" r="r" t="t"/>
                <a:pathLst>
                  <a:path extrusionOk="0" h="6671" w="41461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rect b="b" l="l" r="r" t="t"/>
                <a:pathLst>
                  <a:path extrusionOk="0" h="30102" w="48527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rect b="b" l="l" r="r" t="t"/>
                <a:pathLst>
                  <a:path extrusionOk="0" h="24240" w="44757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rect b="b" l="l" r="r" t="t"/>
                <a:pathLst>
                  <a:path extrusionOk="0" h="27361" w="45058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rect b="b" l="l" r="r" t="t"/>
                <a:pathLst>
                  <a:path extrusionOk="0" h="29120" w="56639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214" name="Google Shape;1214;p2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036900" y="742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5" name="Google Shape;1215;p2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840225" y="-1354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p2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092975" y="10323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" name="Google Shape;1218;p2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23"/>
          <p:cNvSpPr txBox="1"/>
          <p:nvPr>
            <p:ph type="ctrTitle"/>
          </p:nvPr>
        </p:nvSpPr>
        <p:spPr>
          <a:xfrm>
            <a:off x="2429925" y="798950"/>
            <a:ext cx="4284000" cy="9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0" name="Google Shape;1220;p23"/>
          <p:cNvSpPr txBox="1"/>
          <p:nvPr>
            <p:ph idx="1" type="subTitle"/>
          </p:nvPr>
        </p:nvSpPr>
        <p:spPr>
          <a:xfrm>
            <a:off x="2425050" y="1833675"/>
            <a:ext cx="4293900" cy="10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21" name="Google Shape;1221;p23"/>
          <p:cNvGrpSpPr/>
          <p:nvPr/>
        </p:nvGrpSpPr>
        <p:grpSpPr>
          <a:xfrm>
            <a:off x="7430950" y="3601525"/>
            <a:ext cx="3913137" cy="1786950"/>
            <a:chOff x="7430950" y="3601525"/>
            <a:chExt cx="3913137" cy="1786950"/>
          </a:xfrm>
        </p:grpSpPr>
        <p:grpSp>
          <p:nvGrpSpPr>
            <p:cNvPr id="1222" name="Google Shape;1222;p23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1223" name="Google Shape;1223;p23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23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23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23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23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23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23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23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23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23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23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23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23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23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23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23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23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23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23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23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23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23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23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23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23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23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253" name="Google Shape;1253;p2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430950" y="42111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4" name="Google Shape;1254;p2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23050" y="36015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5" name="Google Shape;1255;p23"/>
          <p:cNvGrpSpPr/>
          <p:nvPr/>
        </p:nvGrpSpPr>
        <p:grpSpPr>
          <a:xfrm>
            <a:off x="-1684333" y="361707"/>
            <a:ext cx="3460658" cy="1718568"/>
            <a:chOff x="-1684333" y="361707"/>
            <a:chExt cx="3460658" cy="1718568"/>
          </a:xfrm>
        </p:grpSpPr>
        <p:grpSp>
          <p:nvGrpSpPr>
            <p:cNvPr id="1256" name="Google Shape;1256;p23"/>
            <p:cNvGrpSpPr/>
            <p:nvPr/>
          </p:nvGrpSpPr>
          <p:grpSpPr>
            <a:xfrm>
              <a:off x="-1684333" y="361707"/>
              <a:ext cx="2907181" cy="1177348"/>
              <a:chOff x="2442775" y="3274750"/>
              <a:chExt cx="1690025" cy="684425"/>
            </a:xfrm>
          </p:grpSpPr>
          <p:sp>
            <p:nvSpPr>
              <p:cNvPr id="1257" name="Google Shape;1257;p23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23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23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23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23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23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23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23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23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23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23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23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23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23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23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23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278" name="Google Shape;1278;p2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98975" y="7765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9" name="Google Shape;1279;p2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367450" y="9029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0" name="Google Shape;1280;p23"/>
          <p:cNvSpPr txBox="1"/>
          <p:nvPr/>
        </p:nvSpPr>
        <p:spPr>
          <a:xfrm>
            <a:off x="2429925" y="2864475"/>
            <a:ext cx="42840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CREDITS: This presentation template was created by </a:t>
            </a:r>
            <a:r>
              <a:rPr b="1" lang="es-419" sz="1000" u="sng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, and includes icons by </a:t>
            </a:r>
            <a:r>
              <a:rPr b="1" lang="es-419" sz="1000" u="sng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 </a:t>
            </a: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and infographics &amp; images by </a:t>
            </a:r>
            <a:r>
              <a:rPr b="1" lang="es-419" sz="1000" u="sng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oogle Shape;1282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3" name="Google Shape;1283;p24"/>
          <p:cNvGrpSpPr/>
          <p:nvPr/>
        </p:nvGrpSpPr>
        <p:grpSpPr>
          <a:xfrm>
            <a:off x="66900" y="3058850"/>
            <a:ext cx="1768875" cy="3126028"/>
            <a:chOff x="66900" y="3058850"/>
            <a:chExt cx="1768875" cy="3126028"/>
          </a:xfrm>
        </p:grpSpPr>
        <p:grpSp>
          <p:nvGrpSpPr>
            <p:cNvPr id="1284" name="Google Shape;1284;p24"/>
            <p:cNvGrpSpPr/>
            <p:nvPr/>
          </p:nvGrpSpPr>
          <p:grpSpPr>
            <a:xfrm>
              <a:off x="256564" y="3613234"/>
              <a:ext cx="1041216" cy="2571644"/>
              <a:chOff x="4709050" y="974800"/>
              <a:chExt cx="684425" cy="1690425"/>
            </a:xfrm>
          </p:grpSpPr>
          <p:sp>
            <p:nvSpPr>
              <p:cNvPr id="1285" name="Google Shape;1285;p24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rect b="b" l="l" r="r" t="t"/>
                <a:pathLst>
                  <a:path extrusionOk="0" h="34776" w="17824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24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rect b="b" l="l" r="r" t="t"/>
                <a:pathLst>
                  <a:path extrusionOk="0" h="14370" w="5577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24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rect b="b" l="l" r="r" t="t"/>
                <a:pathLst>
                  <a:path extrusionOk="0" h="48733" w="18426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24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rect b="b" l="l" r="r" t="t"/>
                <a:pathLst>
                  <a:path extrusionOk="0" h="45802" w="15337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24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rect b="b" l="l" r="r" t="t"/>
                <a:pathLst>
                  <a:path extrusionOk="0" h="56480" w="15447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24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rect b="b" l="l" r="r" t="t"/>
                <a:pathLst>
                  <a:path extrusionOk="0" h="21325" w="7701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24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rect b="b" l="l" r="r" t="t"/>
                <a:pathLst>
                  <a:path extrusionOk="0" h="27694" w="6734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24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24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24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24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24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24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24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24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24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24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24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24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rect b="b" l="l" r="r" t="t"/>
                <a:pathLst>
                  <a:path extrusionOk="0" h="2061" w="2076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24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24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306" name="Google Shape;1306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54350" y="30588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7" name="Google Shape;1307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58425" y="38840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8" name="Google Shape;1308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6900" y="43103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9" name="Google Shape;1309;p24"/>
          <p:cNvGrpSpPr/>
          <p:nvPr/>
        </p:nvGrpSpPr>
        <p:grpSpPr>
          <a:xfrm>
            <a:off x="7107050" y="-104675"/>
            <a:ext cx="3494801" cy="2499245"/>
            <a:chOff x="7107050" y="-104675"/>
            <a:chExt cx="3494801" cy="2499245"/>
          </a:xfrm>
        </p:grpSpPr>
        <p:grpSp>
          <p:nvGrpSpPr>
            <p:cNvPr id="1310" name="Google Shape;1310;p24"/>
            <p:cNvGrpSpPr/>
            <p:nvPr/>
          </p:nvGrpSpPr>
          <p:grpSpPr>
            <a:xfrm>
              <a:off x="7467304" y="268423"/>
              <a:ext cx="3134546" cy="2126147"/>
              <a:chOff x="2280775" y="570800"/>
              <a:chExt cx="1702725" cy="1154950"/>
            </a:xfrm>
          </p:grpSpPr>
          <p:sp>
            <p:nvSpPr>
              <p:cNvPr id="1311" name="Google Shape;1311;p24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rect b="b" l="l" r="r" t="t"/>
                <a:pathLst>
                  <a:path extrusionOk="0" h="21863" w="56829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24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rect b="b" l="l" r="r" t="t"/>
                <a:pathLst>
                  <a:path extrusionOk="0" h="22973" w="63926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24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rect b="b" l="l" r="r" t="t"/>
                <a:pathLst>
                  <a:path extrusionOk="0" h="23163" w="66144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24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rect b="b" l="l" r="r" t="t"/>
                <a:pathLst>
                  <a:path extrusionOk="0" h="23955" w="57431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24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rect b="b" l="l" r="r" t="t"/>
                <a:pathLst>
                  <a:path extrusionOk="0" h="24557" w="61629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24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rect b="b" l="l" r="r" t="t"/>
                <a:pathLst>
                  <a:path extrusionOk="0" h="25507" w="52266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24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rect b="b" l="l" r="r" t="t"/>
                <a:pathLst>
                  <a:path extrusionOk="0" h="28914" w="58999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24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rect b="b" l="l" r="r" t="t"/>
                <a:pathLst>
                  <a:path extrusionOk="0" h="28724" w="62786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24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rect b="b" l="l" r="r" t="t"/>
                <a:pathLst>
                  <a:path extrusionOk="0" h="6671" w="41461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24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rect b="b" l="l" r="r" t="t"/>
                <a:pathLst>
                  <a:path extrusionOk="0" h="30102" w="48527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24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rect b="b" l="l" r="r" t="t"/>
                <a:pathLst>
                  <a:path extrusionOk="0" h="24240" w="44757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24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rect b="b" l="l" r="r" t="t"/>
                <a:pathLst>
                  <a:path extrusionOk="0" h="27361" w="45058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24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rect b="b" l="l" r="r" t="t"/>
                <a:pathLst>
                  <a:path extrusionOk="0" h="29120" w="56639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24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24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24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24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24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24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24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24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24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24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24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24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24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337" name="Google Shape;1337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107050" y="742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8" name="Google Shape;1338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803050" y="-1046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9" name="Google Shape;1339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100400" y="10726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Google Shape;1341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2" name="Google Shape;1342;p25"/>
          <p:cNvGrpSpPr/>
          <p:nvPr/>
        </p:nvGrpSpPr>
        <p:grpSpPr>
          <a:xfrm>
            <a:off x="-1684333" y="361707"/>
            <a:ext cx="3460658" cy="1726043"/>
            <a:chOff x="-1684333" y="361707"/>
            <a:chExt cx="3460658" cy="1726043"/>
          </a:xfrm>
        </p:grpSpPr>
        <p:grpSp>
          <p:nvGrpSpPr>
            <p:cNvPr id="1343" name="Google Shape;1343;p25"/>
            <p:cNvGrpSpPr/>
            <p:nvPr/>
          </p:nvGrpSpPr>
          <p:grpSpPr>
            <a:xfrm>
              <a:off x="-1684333" y="361707"/>
              <a:ext cx="2907181" cy="1177348"/>
              <a:chOff x="2442775" y="3274750"/>
              <a:chExt cx="1690025" cy="684425"/>
            </a:xfrm>
          </p:grpSpPr>
          <p:sp>
            <p:nvSpPr>
              <p:cNvPr id="1344" name="Google Shape;1344;p25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25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25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25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25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25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25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25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25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25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25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25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25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25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25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25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25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365" name="Google Shape;1365;p2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98975" y="7765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6" name="Google Shape;1366;p2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367450" y="9104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7" name="Google Shape;1367;p25"/>
          <p:cNvGrpSpPr/>
          <p:nvPr/>
        </p:nvGrpSpPr>
        <p:grpSpPr>
          <a:xfrm>
            <a:off x="7352875" y="3702559"/>
            <a:ext cx="3991212" cy="1778866"/>
            <a:chOff x="7352875" y="3702559"/>
            <a:chExt cx="3991212" cy="1778866"/>
          </a:xfrm>
        </p:grpSpPr>
        <p:grpSp>
          <p:nvGrpSpPr>
            <p:cNvPr id="1368" name="Google Shape;1368;p25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1369" name="Google Shape;1369;p25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25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25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25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25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25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25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25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25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25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25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25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25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25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25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25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25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25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25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25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25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25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25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25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25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25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25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25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25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25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399" name="Google Shape;1399;p2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52875" y="42223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0" name="Google Shape;1400;p2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71350" y="43040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720000" y="1152475"/>
            <a:ext cx="7704000" cy="3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55" name="Google Shape;55;p4"/>
          <p:cNvGrpSpPr/>
          <p:nvPr/>
        </p:nvGrpSpPr>
        <p:grpSpPr>
          <a:xfrm>
            <a:off x="-1684333" y="361707"/>
            <a:ext cx="3423458" cy="1696293"/>
            <a:chOff x="-1684333" y="361707"/>
            <a:chExt cx="3423458" cy="1696293"/>
          </a:xfrm>
        </p:grpSpPr>
        <p:grpSp>
          <p:nvGrpSpPr>
            <p:cNvPr id="56" name="Google Shape;56;p4"/>
            <p:cNvGrpSpPr/>
            <p:nvPr/>
          </p:nvGrpSpPr>
          <p:grpSpPr>
            <a:xfrm>
              <a:off x="-1684333" y="361707"/>
              <a:ext cx="2907181" cy="1177348"/>
              <a:chOff x="2442775" y="3274750"/>
              <a:chExt cx="1690025" cy="684425"/>
            </a:xfrm>
          </p:grpSpPr>
          <p:sp>
            <p:nvSpPr>
              <p:cNvPr id="57" name="Google Shape;57;p4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78" name="Google Shape;78;p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345200" y="880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61775" y="7396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4"/>
          <p:cNvGrpSpPr/>
          <p:nvPr/>
        </p:nvGrpSpPr>
        <p:grpSpPr>
          <a:xfrm>
            <a:off x="7378900" y="3638900"/>
            <a:ext cx="3965187" cy="1653150"/>
            <a:chOff x="7378900" y="3638900"/>
            <a:chExt cx="3965187" cy="1653150"/>
          </a:xfrm>
        </p:grpSpPr>
        <p:grpSp>
          <p:nvGrpSpPr>
            <p:cNvPr id="81" name="Google Shape;81;p4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82" name="Google Shape;82;p4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12" name="Google Shape;112;p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78900" y="41147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67650" y="36389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>
            <p:ph idx="1" type="subTitle"/>
          </p:nvPr>
        </p:nvSpPr>
        <p:spPr>
          <a:xfrm>
            <a:off x="1363388" y="2048300"/>
            <a:ext cx="3001500" cy="4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17" name="Google Shape;117;p5"/>
          <p:cNvSpPr txBox="1"/>
          <p:nvPr>
            <p:ph idx="2" type="subTitle"/>
          </p:nvPr>
        </p:nvSpPr>
        <p:spPr>
          <a:xfrm>
            <a:off x="4779112" y="2048300"/>
            <a:ext cx="3001500" cy="4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18" name="Google Shape;118;p5"/>
          <p:cNvSpPr txBox="1"/>
          <p:nvPr>
            <p:ph idx="3" type="subTitle"/>
          </p:nvPr>
        </p:nvSpPr>
        <p:spPr>
          <a:xfrm>
            <a:off x="1363388" y="2535500"/>
            <a:ext cx="3001500" cy="13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5"/>
          <p:cNvSpPr txBox="1"/>
          <p:nvPr>
            <p:ph idx="4" type="subTitle"/>
          </p:nvPr>
        </p:nvSpPr>
        <p:spPr>
          <a:xfrm>
            <a:off x="4779110" y="2535500"/>
            <a:ext cx="3001500" cy="13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0" name="Google Shape;12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21" name="Google Shape;121;p5"/>
          <p:cNvGrpSpPr/>
          <p:nvPr/>
        </p:nvGrpSpPr>
        <p:grpSpPr>
          <a:xfrm>
            <a:off x="-500554" y="-1910625"/>
            <a:ext cx="1580562" cy="3381325"/>
            <a:chOff x="-500554" y="-1910625"/>
            <a:chExt cx="1580562" cy="3381325"/>
          </a:xfrm>
        </p:grpSpPr>
        <p:grpSp>
          <p:nvGrpSpPr>
            <p:cNvPr id="122" name="Google Shape;122;p5"/>
            <p:cNvGrpSpPr/>
            <p:nvPr/>
          </p:nvGrpSpPr>
          <p:grpSpPr>
            <a:xfrm flipH="1" rot="5400000">
              <a:off x="-1326644" y="-1084534"/>
              <a:ext cx="3232743" cy="1580562"/>
              <a:chOff x="2191675" y="4192425"/>
              <a:chExt cx="1929650" cy="943450"/>
            </a:xfrm>
          </p:grpSpPr>
          <p:sp>
            <p:nvSpPr>
              <p:cNvPr id="123" name="Google Shape;123;p5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rect b="b" l="l" r="r" t="t"/>
                <a:pathLst>
                  <a:path extrusionOk="0" h="5561" w="14386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rect b="b" l="l" r="r" t="t"/>
                <a:pathLst>
                  <a:path extrusionOk="0" h="18410" w="48765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rect b="b" l="l" r="r" t="t"/>
                <a:pathLst>
                  <a:path extrusionOk="0" h="7701" w="21341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rect b="b" l="l" r="r" t="t"/>
                <a:pathLst>
                  <a:path extrusionOk="0" h="6735" w="27709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rect b="b" l="l" r="r" t="t"/>
                <a:pathLst>
                  <a:path extrusionOk="0" h="17824" w="34791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rect b="b" l="l" r="r" t="t"/>
                <a:pathLst>
                  <a:path extrusionOk="0" h="5577" w="14386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rect b="b" l="l" r="r" t="t"/>
                <a:pathLst>
                  <a:path extrusionOk="0" h="18426" w="48748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rect b="b" l="l" r="r" t="t"/>
                <a:pathLst>
                  <a:path extrusionOk="0" h="15336" w="45786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rect b="b" l="l" r="r" t="t"/>
                <a:pathLst>
                  <a:path extrusionOk="0" h="7701" w="21309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rect b="b" l="l" r="r" t="t"/>
                <a:pathLst>
                  <a:path extrusionOk="0" h="6735" w="27694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rect b="b" l="l" r="r" t="t"/>
                <a:pathLst>
                  <a:path extrusionOk="0" h="2076" w="206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65" name="Google Shape;165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34525" y="2933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5"/>
          <p:cNvGrpSpPr/>
          <p:nvPr/>
        </p:nvGrpSpPr>
        <p:grpSpPr>
          <a:xfrm>
            <a:off x="7678750" y="3705625"/>
            <a:ext cx="2067292" cy="3199279"/>
            <a:chOff x="7678750" y="3705625"/>
            <a:chExt cx="2067292" cy="3199279"/>
          </a:xfrm>
        </p:grpSpPr>
        <p:grpSp>
          <p:nvGrpSpPr>
            <p:cNvPr id="167" name="Google Shape;167;p5"/>
            <p:cNvGrpSpPr/>
            <p:nvPr/>
          </p:nvGrpSpPr>
          <p:grpSpPr>
            <a:xfrm flipH="1" rot="5400000">
              <a:off x="7465663" y="4624525"/>
              <a:ext cx="3063126" cy="1497633"/>
              <a:chOff x="2191675" y="4192425"/>
              <a:chExt cx="1929650" cy="943450"/>
            </a:xfrm>
          </p:grpSpPr>
          <p:sp>
            <p:nvSpPr>
              <p:cNvPr id="168" name="Google Shape;168;p5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rect b="b" l="l" r="r" t="t"/>
                <a:pathLst>
                  <a:path extrusionOk="0" h="5561" w="14386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rect b="b" l="l" r="r" t="t"/>
                <a:pathLst>
                  <a:path extrusionOk="0" h="18410" w="48765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rect b="b" l="l" r="r" t="t"/>
                <a:pathLst>
                  <a:path extrusionOk="0" h="7701" w="21341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rect b="b" l="l" r="r" t="t"/>
                <a:pathLst>
                  <a:path extrusionOk="0" h="6735" w="27709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rect b="b" l="l" r="r" t="t"/>
                <a:pathLst>
                  <a:path extrusionOk="0" h="17824" w="34791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rect b="b" l="l" r="r" t="t"/>
                <a:pathLst>
                  <a:path extrusionOk="0" h="5577" w="14386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rect b="b" l="l" r="r" t="t"/>
                <a:pathLst>
                  <a:path extrusionOk="0" h="18426" w="48748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rect b="b" l="l" r="r" t="t"/>
                <a:pathLst>
                  <a:path extrusionOk="0" h="15336" w="45786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rect b="b" l="l" r="r" t="t"/>
                <a:pathLst>
                  <a:path extrusionOk="0" h="15447" w="5648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rect b="b" l="l" r="r" t="t"/>
                <a:pathLst>
                  <a:path extrusionOk="0" h="7701" w="21309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rect b="b" l="l" r="r" t="t"/>
                <a:pathLst>
                  <a:path extrusionOk="0" h="6735" w="27694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rect b="b" l="l" r="r" t="t"/>
                <a:pathLst>
                  <a:path extrusionOk="0" h="2076" w="206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10" name="Google Shape;210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678750" y="41665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194800" y="37056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15" name="Google Shape;215;p6"/>
          <p:cNvGrpSpPr/>
          <p:nvPr/>
        </p:nvGrpSpPr>
        <p:grpSpPr>
          <a:xfrm>
            <a:off x="7990275" y="3274400"/>
            <a:ext cx="3920587" cy="1824125"/>
            <a:chOff x="7423500" y="3586650"/>
            <a:chExt cx="3920587" cy="1824125"/>
          </a:xfrm>
        </p:grpSpPr>
        <p:grpSp>
          <p:nvGrpSpPr>
            <p:cNvPr id="216" name="Google Shape;216;p6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217" name="Google Shape;217;p6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47" name="Google Shape;247;p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423500" y="4233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3586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00725" y="4233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>
            <p:ph type="title"/>
          </p:nvPr>
        </p:nvSpPr>
        <p:spPr>
          <a:xfrm>
            <a:off x="3974167" y="788525"/>
            <a:ext cx="4175700" cy="120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3" name="Google Shape;253;p7"/>
          <p:cNvSpPr txBox="1"/>
          <p:nvPr>
            <p:ph idx="1" type="body"/>
          </p:nvPr>
        </p:nvSpPr>
        <p:spPr>
          <a:xfrm>
            <a:off x="3974169" y="1990075"/>
            <a:ext cx="4175700" cy="23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/>
        </p:txBody>
      </p:sp>
      <p:sp>
        <p:nvSpPr>
          <p:cNvPr id="254" name="Google Shape;254;p7"/>
          <p:cNvSpPr/>
          <p:nvPr>
            <p:ph idx="2" type="pic"/>
          </p:nvPr>
        </p:nvSpPr>
        <p:spPr>
          <a:xfrm>
            <a:off x="994131" y="694950"/>
            <a:ext cx="2540700" cy="3753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55" name="Google Shape;255;p7"/>
          <p:cNvGrpSpPr/>
          <p:nvPr/>
        </p:nvGrpSpPr>
        <p:grpSpPr>
          <a:xfrm>
            <a:off x="-1776656" y="986429"/>
            <a:ext cx="3025131" cy="1757025"/>
            <a:chOff x="-1776656" y="986429"/>
            <a:chExt cx="3025131" cy="1757025"/>
          </a:xfrm>
        </p:grpSpPr>
        <p:grpSp>
          <p:nvGrpSpPr>
            <p:cNvPr id="256" name="Google Shape;256;p7"/>
            <p:cNvGrpSpPr/>
            <p:nvPr/>
          </p:nvGrpSpPr>
          <p:grpSpPr>
            <a:xfrm>
              <a:off x="-1776656" y="986429"/>
              <a:ext cx="2590356" cy="1757025"/>
              <a:chOff x="-1776656" y="986429"/>
              <a:chExt cx="2590356" cy="1757025"/>
            </a:xfrm>
          </p:grpSpPr>
          <p:grpSp>
            <p:nvGrpSpPr>
              <p:cNvPr id="257" name="Google Shape;257;p7"/>
              <p:cNvGrpSpPr/>
              <p:nvPr/>
            </p:nvGrpSpPr>
            <p:grpSpPr>
              <a:xfrm flipH="1">
                <a:off x="-1776656" y="986429"/>
                <a:ext cx="2590356" cy="1757025"/>
                <a:chOff x="2280775" y="570800"/>
                <a:chExt cx="1702725" cy="1154950"/>
              </a:xfrm>
            </p:grpSpPr>
            <p:sp>
              <p:nvSpPr>
                <p:cNvPr id="258" name="Google Shape;258;p7"/>
                <p:cNvSpPr/>
                <p:nvPr/>
              </p:nvSpPr>
              <p:spPr>
                <a:xfrm>
                  <a:off x="2562775" y="1179175"/>
                  <a:ext cx="1420725" cy="546575"/>
                </a:xfrm>
                <a:custGeom>
                  <a:rect b="b" l="l" r="r" t="t"/>
                  <a:pathLst>
                    <a:path extrusionOk="0" h="21863" w="56829">
                      <a:moveTo>
                        <a:pt x="143" y="0"/>
                      </a:moveTo>
                      <a:lnTo>
                        <a:pt x="1" y="143"/>
                      </a:lnTo>
                      <a:lnTo>
                        <a:pt x="777" y="871"/>
                      </a:lnTo>
                      <a:lnTo>
                        <a:pt x="777" y="6495"/>
                      </a:lnTo>
                      <a:lnTo>
                        <a:pt x="15843" y="21831"/>
                      </a:lnTo>
                      <a:lnTo>
                        <a:pt x="15875" y="21863"/>
                      </a:lnTo>
                      <a:lnTo>
                        <a:pt x="56828" y="21863"/>
                      </a:lnTo>
                      <a:lnTo>
                        <a:pt x="56828" y="21673"/>
                      </a:lnTo>
                      <a:lnTo>
                        <a:pt x="15954" y="21673"/>
                      </a:lnTo>
                      <a:lnTo>
                        <a:pt x="983" y="6416"/>
                      </a:lnTo>
                      <a:lnTo>
                        <a:pt x="983" y="776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" name="Google Shape;259;p7"/>
                <p:cNvSpPr/>
                <p:nvPr/>
              </p:nvSpPr>
              <p:spPr>
                <a:xfrm>
                  <a:off x="2385350" y="1087275"/>
                  <a:ext cx="1598150" cy="574325"/>
                </a:xfrm>
                <a:custGeom>
                  <a:rect b="b" l="l" r="r" t="t"/>
                  <a:pathLst>
                    <a:path extrusionOk="0" h="22973" w="63926">
                      <a:moveTo>
                        <a:pt x="1901" y="1"/>
                      </a:moveTo>
                      <a:lnTo>
                        <a:pt x="0" y="1886"/>
                      </a:lnTo>
                      <a:lnTo>
                        <a:pt x="127" y="2013"/>
                      </a:lnTo>
                      <a:lnTo>
                        <a:pt x="1981" y="191"/>
                      </a:lnTo>
                      <a:lnTo>
                        <a:pt x="9363" y="191"/>
                      </a:lnTo>
                      <a:lnTo>
                        <a:pt x="9854" y="824"/>
                      </a:lnTo>
                      <a:lnTo>
                        <a:pt x="9854" y="8096"/>
                      </a:lnTo>
                      <a:lnTo>
                        <a:pt x="24636" y="22972"/>
                      </a:lnTo>
                      <a:lnTo>
                        <a:pt x="63925" y="22972"/>
                      </a:lnTo>
                      <a:lnTo>
                        <a:pt x="63925" y="22766"/>
                      </a:lnTo>
                      <a:lnTo>
                        <a:pt x="24715" y="22766"/>
                      </a:lnTo>
                      <a:lnTo>
                        <a:pt x="10060" y="8017"/>
                      </a:lnTo>
                      <a:lnTo>
                        <a:pt x="10060" y="745"/>
                      </a:lnTo>
                      <a:lnTo>
                        <a:pt x="945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7"/>
                <p:cNvSpPr/>
                <p:nvPr/>
              </p:nvSpPr>
              <p:spPr>
                <a:xfrm>
                  <a:off x="2329900" y="1057575"/>
                  <a:ext cx="1653600" cy="579075"/>
                </a:xfrm>
                <a:custGeom>
                  <a:rect b="b" l="l" r="r" t="t"/>
                  <a:pathLst>
                    <a:path extrusionOk="0" h="23163" w="66144">
                      <a:moveTo>
                        <a:pt x="0" y="0"/>
                      </a:moveTo>
                      <a:lnTo>
                        <a:pt x="0" y="190"/>
                      </a:lnTo>
                      <a:lnTo>
                        <a:pt x="12278" y="190"/>
                      </a:lnTo>
                      <a:lnTo>
                        <a:pt x="13070" y="808"/>
                      </a:lnTo>
                      <a:lnTo>
                        <a:pt x="13070" y="8777"/>
                      </a:lnTo>
                      <a:lnTo>
                        <a:pt x="27297" y="23131"/>
                      </a:lnTo>
                      <a:lnTo>
                        <a:pt x="27329" y="23162"/>
                      </a:lnTo>
                      <a:lnTo>
                        <a:pt x="66143" y="23162"/>
                      </a:lnTo>
                      <a:lnTo>
                        <a:pt x="66143" y="22972"/>
                      </a:lnTo>
                      <a:lnTo>
                        <a:pt x="27408" y="22972"/>
                      </a:lnTo>
                      <a:lnTo>
                        <a:pt x="13261" y="8698"/>
                      </a:lnTo>
                      <a:lnTo>
                        <a:pt x="13261" y="713"/>
                      </a:lnTo>
                      <a:lnTo>
                        <a:pt x="1232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2547725" y="1017975"/>
                  <a:ext cx="1435775" cy="598875"/>
                </a:xfrm>
                <a:custGeom>
                  <a:rect b="b" l="l" r="r" t="t"/>
                  <a:pathLst>
                    <a:path extrusionOk="0" h="23955" w="57431">
                      <a:moveTo>
                        <a:pt x="1" y="0"/>
                      </a:moveTo>
                      <a:lnTo>
                        <a:pt x="1" y="190"/>
                      </a:lnTo>
                      <a:lnTo>
                        <a:pt x="4310" y="190"/>
                      </a:lnTo>
                      <a:lnTo>
                        <a:pt x="5340" y="1172"/>
                      </a:lnTo>
                      <a:lnTo>
                        <a:pt x="5340" y="9854"/>
                      </a:lnTo>
                      <a:lnTo>
                        <a:pt x="19059" y="23922"/>
                      </a:lnTo>
                      <a:lnTo>
                        <a:pt x="19091" y="23954"/>
                      </a:lnTo>
                      <a:lnTo>
                        <a:pt x="57430" y="23954"/>
                      </a:lnTo>
                      <a:lnTo>
                        <a:pt x="57430" y="23764"/>
                      </a:lnTo>
                      <a:lnTo>
                        <a:pt x="19186" y="23764"/>
                      </a:lnTo>
                      <a:lnTo>
                        <a:pt x="5546" y="9775"/>
                      </a:lnTo>
                      <a:lnTo>
                        <a:pt x="5546" y="1093"/>
                      </a:lnTo>
                      <a:lnTo>
                        <a:pt x="438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2442775" y="978350"/>
                  <a:ext cx="1540725" cy="613925"/>
                </a:xfrm>
                <a:custGeom>
                  <a:rect b="b" l="l" r="r" t="t"/>
                  <a:pathLst>
                    <a:path extrusionOk="0" h="24557" w="61629">
                      <a:moveTo>
                        <a:pt x="0" y="1"/>
                      </a:moveTo>
                      <a:lnTo>
                        <a:pt x="0" y="191"/>
                      </a:lnTo>
                      <a:lnTo>
                        <a:pt x="9126" y="191"/>
                      </a:lnTo>
                      <a:lnTo>
                        <a:pt x="10330" y="1522"/>
                      </a:lnTo>
                      <a:lnTo>
                        <a:pt x="10330" y="10948"/>
                      </a:lnTo>
                      <a:lnTo>
                        <a:pt x="23733" y="24509"/>
                      </a:lnTo>
                      <a:lnTo>
                        <a:pt x="23780" y="24557"/>
                      </a:lnTo>
                      <a:lnTo>
                        <a:pt x="61628" y="24557"/>
                      </a:lnTo>
                      <a:lnTo>
                        <a:pt x="61628" y="24351"/>
                      </a:lnTo>
                      <a:lnTo>
                        <a:pt x="23859" y="24351"/>
                      </a:lnTo>
                      <a:lnTo>
                        <a:pt x="10536" y="10869"/>
                      </a:lnTo>
                      <a:lnTo>
                        <a:pt x="10536" y="1442"/>
                      </a:lnTo>
                      <a:lnTo>
                        <a:pt x="92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2676850" y="934800"/>
                  <a:ext cx="1306650" cy="637675"/>
                </a:xfrm>
                <a:custGeom>
                  <a:rect b="b" l="l" r="r" t="t"/>
                  <a:pathLst>
                    <a:path extrusionOk="0" h="25507" w="52266">
                      <a:moveTo>
                        <a:pt x="143" y="0"/>
                      </a:moveTo>
                      <a:lnTo>
                        <a:pt x="0" y="143"/>
                      </a:lnTo>
                      <a:lnTo>
                        <a:pt x="1965" y="2060"/>
                      </a:lnTo>
                      <a:lnTo>
                        <a:pt x="1965" y="12183"/>
                      </a:lnTo>
                      <a:lnTo>
                        <a:pt x="14845" y="25459"/>
                      </a:lnTo>
                      <a:lnTo>
                        <a:pt x="14892" y="25507"/>
                      </a:lnTo>
                      <a:lnTo>
                        <a:pt x="52265" y="25507"/>
                      </a:lnTo>
                      <a:lnTo>
                        <a:pt x="52265" y="25301"/>
                      </a:lnTo>
                      <a:lnTo>
                        <a:pt x="14972" y="25301"/>
                      </a:lnTo>
                      <a:lnTo>
                        <a:pt x="2155" y="12104"/>
                      </a:lnTo>
                      <a:lnTo>
                        <a:pt x="2155" y="1980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2508525" y="824675"/>
                  <a:ext cx="1474975" cy="722850"/>
                </a:xfrm>
                <a:custGeom>
                  <a:rect b="b" l="l" r="r" t="t"/>
                  <a:pathLst>
                    <a:path extrusionOk="0" h="28914" w="58999">
                      <a:moveTo>
                        <a:pt x="3391" y="1"/>
                      </a:moveTo>
                      <a:lnTo>
                        <a:pt x="0" y="3439"/>
                      </a:lnTo>
                      <a:lnTo>
                        <a:pt x="143" y="3565"/>
                      </a:lnTo>
                      <a:lnTo>
                        <a:pt x="3470" y="207"/>
                      </a:lnTo>
                      <a:lnTo>
                        <a:pt x="6337" y="207"/>
                      </a:lnTo>
                      <a:lnTo>
                        <a:pt x="9490" y="3407"/>
                      </a:lnTo>
                      <a:lnTo>
                        <a:pt x="9490" y="16081"/>
                      </a:lnTo>
                      <a:lnTo>
                        <a:pt x="22085" y="28882"/>
                      </a:lnTo>
                      <a:lnTo>
                        <a:pt x="22101" y="28914"/>
                      </a:lnTo>
                      <a:lnTo>
                        <a:pt x="58998" y="28914"/>
                      </a:lnTo>
                      <a:lnTo>
                        <a:pt x="58998" y="28724"/>
                      </a:lnTo>
                      <a:lnTo>
                        <a:pt x="22180" y="28724"/>
                      </a:lnTo>
                      <a:lnTo>
                        <a:pt x="9680" y="16002"/>
                      </a:lnTo>
                      <a:lnTo>
                        <a:pt x="9680" y="3328"/>
                      </a:lnTo>
                      <a:lnTo>
                        <a:pt x="641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>
                  <a:off x="2413850" y="804875"/>
                  <a:ext cx="1569650" cy="718100"/>
                </a:xfrm>
                <a:custGeom>
                  <a:rect b="b" l="l" r="r" t="t"/>
                  <a:pathLst>
                    <a:path extrusionOk="0" h="28724" w="62786">
                      <a:moveTo>
                        <a:pt x="7178" y="1"/>
                      </a:moveTo>
                      <a:lnTo>
                        <a:pt x="4738" y="2377"/>
                      </a:lnTo>
                      <a:lnTo>
                        <a:pt x="1" y="2377"/>
                      </a:lnTo>
                      <a:lnTo>
                        <a:pt x="1" y="2583"/>
                      </a:lnTo>
                      <a:lnTo>
                        <a:pt x="4817" y="2583"/>
                      </a:lnTo>
                      <a:lnTo>
                        <a:pt x="7257" y="207"/>
                      </a:lnTo>
                      <a:lnTo>
                        <a:pt x="10901" y="207"/>
                      </a:lnTo>
                      <a:lnTo>
                        <a:pt x="14259" y="3597"/>
                      </a:lnTo>
                      <a:lnTo>
                        <a:pt x="14259" y="16382"/>
                      </a:lnTo>
                      <a:lnTo>
                        <a:pt x="26347" y="28676"/>
                      </a:lnTo>
                      <a:lnTo>
                        <a:pt x="26363" y="28723"/>
                      </a:lnTo>
                      <a:lnTo>
                        <a:pt x="62785" y="28723"/>
                      </a:lnTo>
                      <a:lnTo>
                        <a:pt x="62785" y="28517"/>
                      </a:lnTo>
                      <a:lnTo>
                        <a:pt x="26442" y="28517"/>
                      </a:lnTo>
                      <a:lnTo>
                        <a:pt x="14465" y="16303"/>
                      </a:lnTo>
                      <a:lnTo>
                        <a:pt x="14465" y="3502"/>
                      </a:lnTo>
                      <a:lnTo>
                        <a:pt x="109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" name="Google Shape;266;p7"/>
                <p:cNvSpPr/>
                <p:nvPr/>
              </p:nvSpPr>
              <p:spPr>
                <a:xfrm>
                  <a:off x="2946975" y="1316600"/>
                  <a:ext cx="1036525" cy="166775"/>
                </a:xfrm>
                <a:custGeom>
                  <a:rect b="b" l="l" r="r" t="t"/>
                  <a:pathLst>
                    <a:path extrusionOk="0" h="6671" w="41461">
                      <a:moveTo>
                        <a:pt x="143" y="0"/>
                      </a:moveTo>
                      <a:lnTo>
                        <a:pt x="0" y="127"/>
                      </a:lnTo>
                      <a:lnTo>
                        <a:pt x="6559" y="6670"/>
                      </a:lnTo>
                      <a:lnTo>
                        <a:pt x="41460" y="6670"/>
                      </a:lnTo>
                      <a:lnTo>
                        <a:pt x="41460" y="6464"/>
                      </a:lnTo>
                      <a:lnTo>
                        <a:pt x="6638" y="6464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" name="Google Shape;267;p7"/>
                <p:cNvSpPr/>
                <p:nvPr/>
              </p:nvSpPr>
              <p:spPr>
                <a:xfrm>
                  <a:off x="2770325" y="666250"/>
                  <a:ext cx="1213175" cy="752550"/>
                </a:xfrm>
                <a:custGeom>
                  <a:rect b="b" l="l" r="r" t="t"/>
                  <a:pathLst>
                    <a:path extrusionOk="0" h="30102" w="48527">
                      <a:moveTo>
                        <a:pt x="0" y="1"/>
                      </a:moveTo>
                      <a:lnTo>
                        <a:pt x="0" y="2979"/>
                      </a:lnTo>
                      <a:lnTo>
                        <a:pt x="2377" y="5292"/>
                      </a:lnTo>
                      <a:lnTo>
                        <a:pt x="2377" y="19725"/>
                      </a:lnTo>
                      <a:lnTo>
                        <a:pt x="13039" y="30102"/>
                      </a:lnTo>
                      <a:lnTo>
                        <a:pt x="48526" y="30102"/>
                      </a:lnTo>
                      <a:lnTo>
                        <a:pt x="48526" y="29912"/>
                      </a:lnTo>
                      <a:lnTo>
                        <a:pt x="13118" y="29912"/>
                      </a:lnTo>
                      <a:lnTo>
                        <a:pt x="2583" y="19630"/>
                      </a:lnTo>
                      <a:lnTo>
                        <a:pt x="2583" y="5213"/>
                      </a:lnTo>
                      <a:lnTo>
                        <a:pt x="206" y="2900"/>
                      </a:lnTo>
                      <a:lnTo>
                        <a:pt x="20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" name="Google Shape;268;p7"/>
                <p:cNvSpPr/>
                <p:nvPr/>
              </p:nvSpPr>
              <p:spPr>
                <a:xfrm>
                  <a:off x="2864575" y="798150"/>
                  <a:ext cx="1118925" cy="606000"/>
                </a:xfrm>
                <a:custGeom>
                  <a:rect b="b" l="l" r="r" t="t"/>
                  <a:pathLst>
                    <a:path extrusionOk="0" h="24240" w="44757">
                      <a:moveTo>
                        <a:pt x="1" y="0"/>
                      </a:moveTo>
                      <a:lnTo>
                        <a:pt x="1" y="14132"/>
                      </a:lnTo>
                      <a:lnTo>
                        <a:pt x="10140" y="24240"/>
                      </a:lnTo>
                      <a:lnTo>
                        <a:pt x="44756" y="24240"/>
                      </a:lnTo>
                      <a:lnTo>
                        <a:pt x="44756" y="24034"/>
                      </a:lnTo>
                      <a:lnTo>
                        <a:pt x="10219" y="24034"/>
                      </a:lnTo>
                      <a:lnTo>
                        <a:pt x="191" y="14053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" name="Google Shape;269;p7"/>
                <p:cNvSpPr/>
                <p:nvPr/>
              </p:nvSpPr>
              <p:spPr>
                <a:xfrm>
                  <a:off x="2857050" y="695175"/>
                  <a:ext cx="1126450" cy="684025"/>
                </a:xfrm>
                <a:custGeom>
                  <a:rect b="b" l="l" r="r" t="t"/>
                  <a:pathLst>
                    <a:path extrusionOk="0" h="27361" w="45058">
                      <a:moveTo>
                        <a:pt x="143" y="0"/>
                      </a:moveTo>
                      <a:lnTo>
                        <a:pt x="1" y="143"/>
                      </a:lnTo>
                      <a:lnTo>
                        <a:pt x="1680" y="1901"/>
                      </a:lnTo>
                      <a:lnTo>
                        <a:pt x="1680" y="17760"/>
                      </a:lnTo>
                      <a:lnTo>
                        <a:pt x="11503" y="27361"/>
                      </a:lnTo>
                      <a:lnTo>
                        <a:pt x="45057" y="27361"/>
                      </a:lnTo>
                      <a:lnTo>
                        <a:pt x="45057" y="27170"/>
                      </a:lnTo>
                      <a:lnTo>
                        <a:pt x="11582" y="27170"/>
                      </a:lnTo>
                      <a:lnTo>
                        <a:pt x="1886" y="17681"/>
                      </a:lnTo>
                      <a:lnTo>
                        <a:pt x="1886" y="1822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7"/>
                <p:cNvSpPr/>
                <p:nvPr/>
              </p:nvSpPr>
              <p:spPr>
                <a:xfrm>
                  <a:off x="2567525" y="596950"/>
                  <a:ext cx="1415975" cy="728000"/>
                </a:xfrm>
                <a:custGeom>
                  <a:rect b="b" l="l" r="r" t="t"/>
                  <a:pathLst>
                    <a:path extrusionOk="0" h="29120" w="56639">
                      <a:moveTo>
                        <a:pt x="1" y="0"/>
                      </a:moveTo>
                      <a:lnTo>
                        <a:pt x="1" y="206"/>
                      </a:lnTo>
                      <a:lnTo>
                        <a:pt x="12247" y="206"/>
                      </a:lnTo>
                      <a:lnTo>
                        <a:pt x="15241" y="3296"/>
                      </a:lnTo>
                      <a:lnTo>
                        <a:pt x="15241" y="20279"/>
                      </a:lnTo>
                      <a:lnTo>
                        <a:pt x="24256" y="29119"/>
                      </a:lnTo>
                      <a:lnTo>
                        <a:pt x="56638" y="29119"/>
                      </a:lnTo>
                      <a:lnTo>
                        <a:pt x="56638" y="28913"/>
                      </a:lnTo>
                      <a:lnTo>
                        <a:pt x="24335" y="28913"/>
                      </a:lnTo>
                      <a:lnTo>
                        <a:pt x="15447" y="20200"/>
                      </a:lnTo>
                      <a:lnTo>
                        <a:pt x="15447" y="3216"/>
                      </a:lnTo>
                      <a:lnTo>
                        <a:pt x="1232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7"/>
                <p:cNvSpPr/>
                <p:nvPr/>
              </p:nvSpPr>
              <p:spPr>
                <a:xfrm>
                  <a:off x="2357225" y="1123325"/>
                  <a:ext cx="46750" cy="46350"/>
                </a:xfrm>
                <a:custGeom>
                  <a:rect b="b" l="l" r="r" t="t"/>
                  <a:pathLst>
                    <a:path extrusionOk="0" h="1854" w="1870">
                      <a:moveTo>
                        <a:pt x="935" y="0"/>
                      </a:moveTo>
                      <a:cubicBezTo>
                        <a:pt x="428" y="0"/>
                        <a:pt x="1" y="412"/>
                        <a:pt x="1" y="935"/>
                      </a:cubicBezTo>
                      <a:cubicBezTo>
                        <a:pt x="1" y="1442"/>
                        <a:pt x="428" y="1854"/>
                        <a:pt x="935" y="1854"/>
                      </a:cubicBezTo>
                      <a:cubicBezTo>
                        <a:pt x="1458" y="1854"/>
                        <a:pt x="1870" y="1442"/>
                        <a:pt x="1870" y="935"/>
                      </a:cubicBezTo>
                      <a:cubicBezTo>
                        <a:pt x="1870" y="412"/>
                        <a:pt x="1458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7"/>
                <p:cNvSpPr/>
                <p:nvPr/>
              </p:nvSpPr>
              <p:spPr>
                <a:xfrm>
                  <a:off x="2748525" y="633375"/>
                  <a:ext cx="46775" cy="46375"/>
                </a:xfrm>
                <a:custGeom>
                  <a:rect b="b" l="l" r="r" t="t"/>
                  <a:pathLst>
                    <a:path extrusionOk="0" h="1855" w="1871">
                      <a:moveTo>
                        <a:pt x="936" y="1"/>
                      </a:moveTo>
                      <a:cubicBezTo>
                        <a:pt x="413" y="1"/>
                        <a:pt x="1" y="413"/>
                        <a:pt x="1" y="920"/>
                      </a:cubicBezTo>
                      <a:cubicBezTo>
                        <a:pt x="1" y="1443"/>
                        <a:pt x="413" y="1854"/>
                        <a:pt x="936" y="1854"/>
                      </a:cubicBezTo>
                      <a:cubicBezTo>
                        <a:pt x="1443" y="1854"/>
                        <a:pt x="1870" y="1443"/>
                        <a:pt x="1870" y="920"/>
                      </a:cubicBezTo>
                      <a:cubicBezTo>
                        <a:pt x="1870" y="413"/>
                        <a:pt x="1443" y="1"/>
                        <a:pt x="9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7"/>
                <p:cNvSpPr/>
                <p:nvPr/>
              </p:nvSpPr>
              <p:spPr>
                <a:xfrm>
                  <a:off x="2842800" y="682900"/>
                  <a:ext cx="46375" cy="46350"/>
                </a:xfrm>
                <a:custGeom>
                  <a:rect b="b" l="l" r="r" t="t"/>
                  <a:pathLst>
                    <a:path extrusionOk="0" h="1854" w="1855">
                      <a:moveTo>
                        <a:pt x="919" y="0"/>
                      </a:moveTo>
                      <a:cubicBezTo>
                        <a:pt x="412" y="0"/>
                        <a:pt x="0" y="412"/>
                        <a:pt x="0" y="919"/>
                      </a:cubicBezTo>
                      <a:cubicBezTo>
                        <a:pt x="0" y="1442"/>
                        <a:pt x="412" y="1854"/>
                        <a:pt x="919" y="1854"/>
                      </a:cubicBezTo>
                      <a:cubicBezTo>
                        <a:pt x="1442" y="1854"/>
                        <a:pt x="1854" y="1442"/>
                        <a:pt x="1854" y="919"/>
                      </a:cubicBezTo>
                      <a:cubicBezTo>
                        <a:pt x="1854" y="412"/>
                        <a:pt x="1442" y="0"/>
                        <a:pt x="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" name="Google Shape;274;p7"/>
                <p:cNvSpPr/>
                <p:nvPr/>
              </p:nvSpPr>
              <p:spPr>
                <a:xfrm>
                  <a:off x="2530700" y="1148275"/>
                  <a:ext cx="46375" cy="46350"/>
                </a:xfrm>
                <a:custGeom>
                  <a:rect b="b" l="l" r="r" t="t"/>
                  <a:pathLst>
                    <a:path extrusionOk="0" h="1854" w="1855">
                      <a:moveTo>
                        <a:pt x="935" y="0"/>
                      </a:moveTo>
                      <a:cubicBezTo>
                        <a:pt x="412" y="0"/>
                        <a:pt x="1" y="412"/>
                        <a:pt x="1" y="919"/>
                      </a:cubicBezTo>
                      <a:cubicBezTo>
                        <a:pt x="1" y="1442"/>
                        <a:pt x="412" y="1854"/>
                        <a:pt x="935" y="1854"/>
                      </a:cubicBezTo>
                      <a:cubicBezTo>
                        <a:pt x="1442" y="1854"/>
                        <a:pt x="1854" y="1442"/>
                        <a:pt x="1854" y="919"/>
                      </a:cubicBezTo>
                      <a:cubicBezTo>
                        <a:pt x="1854" y="412"/>
                        <a:pt x="1442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" name="Google Shape;275;p7"/>
                <p:cNvSpPr/>
                <p:nvPr/>
              </p:nvSpPr>
              <p:spPr>
                <a:xfrm>
                  <a:off x="2916875" y="1286900"/>
                  <a:ext cx="46750" cy="46350"/>
                </a:xfrm>
                <a:custGeom>
                  <a:rect b="b" l="l" r="r" t="t"/>
                  <a:pathLst>
                    <a:path extrusionOk="0" h="1854" w="1870">
                      <a:moveTo>
                        <a:pt x="935" y="0"/>
                      </a:moveTo>
                      <a:cubicBezTo>
                        <a:pt x="412" y="0"/>
                        <a:pt x="0" y="412"/>
                        <a:pt x="0" y="919"/>
                      </a:cubicBezTo>
                      <a:cubicBezTo>
                        <a:pt x="0" y="1442"/>
                        <a:pt x="412" y="1854"/>
                        <a:pt x="935" y="1854"/>
                      </a:cubicBezTo>
                      <a:cubicBezTo>
                        <a:pt x="1442" y="1854"/>
                        <a:pt x="1869" y="1442"/>
                        <a:pt x="1869" y="919"/>
                      </a:cubicBezTo>
                      <a:cubicBezTo>
                        <a:pt x="1869" y="412"/>
                        <a:pt x="1442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" name="Google Shape;276;p7"/>
                <p:cNvSpPr/>
                <p:nvPr/>
              </p:nvSpPr>
              <p:spPr>
                <a:xfrm>
                  <a:off x="2280775" y="1031425"/>
                  <a:ext cx="51525" cy="51525"/>
                </a:xfrm>
                <a:custGeom>
                  <a:rect b="b" l="l" r="r" t="t"/>
                  <a:pathLst>
                    <a:path extrusionOk="0" h="2061" w="2061">
                      <a:moveTo>
                        <a:pt x="1031" y="207"/>
                      </a:moveTo>
                      <a:cubicBezTo>
                        <a:pt x="1490" y="207"/>
                        <a:pt x="1854" y="587"/>
                        <a:pt x="1854" y="1046"/>
                      </a:cubicBezTo>
                      <a:cubicBezTo>
                        <a:pt x="1854" y="1506"/>
                        <a:pt x="1490" y="1870"/>
                        <a:pt x="1031" y="1870"/>
                      </a:cubicBezTo>
                      <a:cubicBezTo>
                        <a:pt x="571" y="1870"/>
                        <a:pt x="191" y="1506"/>
                        <a:pt x="191" y="1046"/>
                      </a:cubicBezTo>
                      <a:cubicBezTo>
                        <a:pt x="191" y="587"/>
                        <a:pt x="571" y="207"/>
                        <a:pt x="1031" y="207"/>
                      </a:cubicBezTo>
                      <a:close/>
                      <a:moveTo>
                        <a:pt x="1031" y="1"/>
                      </a:moveTo>
                      <a:cubicBezTo>
                        <a:pt x="460" y="1"/>
                        <a:pt x="1" y="476"/>
                        <a:pt x="1" y="1030"/>
                      </a:cubicBezTo>
                      <a:cubicBezTo>
                        <a:pt x="1" y="1601"/>
                        <a:pt x="476" y="2060"/>
                        <a:pt x="1031" y="2060"/>
                      </a:cubicBezTo>
                      <a:cubicBezTo>
                        <a:pt x="1601" y="2060"/>
                        <a:pt x="2060" y="1601"/>
                        <a:pt x="2060" y="1030"/>
                      </a:cubicBezTo>
                      <a:cubicBezTo>
                        <a:pt x="2060" y="444"/>
                        <a:pt x="1585" y="1"/>
                        <a:pt x="10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7"/>
                <p:cNvSpPr/>
                <p:nvPr/>
              </p:nvSpPr>
              <p:spPr>
                <a:xfrm>
                  <a:off x="2364750" y="842900"/>
                  <a:ext cx="51525" cy="51925"/>
                </a:xfrm>
                <a:custGeom>
                  <a:rect b="b" l="l" r="r" t="t"/>
                  <a:pathLst>
                    <a:path extrusionOk="0" h="2077" w="2061">
                      <a:moveTo>
                        <a:pt x="1030" y="222"/>
                      </a:moveTo>
                      <a:cubicBezTo>
                        <a:pt x="1490" y="222"/>
                        <a:pt x="1870" y="603"/>
                        <a:pt x="1870" y="1062"/>
                      </a:cubicBezTo>
                      <a:cubicBezTo>
                        <a:pt x="1870" y="1506"/>
                        <a:pt x="1490" y="1886"/>
                        <a:pt x="1030" y="1886"/>
                      </a:cubicBezTo>
                      <a:cubicBezTo>
                        <a:pt x="587" y="1886"/>
                        <a:pt x="206" y="1522"/>
                        <a:pt x="206" y="1062"/>
                      </a:cubicBezTo>
                      <a:cubicBezTo>
                        <a:pt x="206" y="603"/>
                        <a:pt x="587" y="222"/>
                        <a:pt x="1030" y="222"/>
                      </a:cubicBezTo>
                      <a:close/>
                      <a:moveTo>
                        <a:pt x="1030" y="1"/>
                      </a:moveTo>
                      <a:cubicBezTo>
                        <a:pt x="460" y="1"/>
                        <a:pt x="1" y="492"/>
                        <a:pt x="1" y="1046"/>
                      </a:cubicBezTo>
                      <a:cubicBezTo>
                        <a:pt x="1" y="1617"/>
                        <a:pt x="476" y="2076"/>
                        <a:pt x="1030" y="2076"/>
                      </a:cubicBezTo>
                      <a:cubicBezTo>
                        <a:pt x="1616" y="2076"/>
                        <a:pt x="2060" y="1617"/>
                        <a:pt x="2060" y="1046"/>
                      </a:cubicBezTo>
                      <a:cubicBezTo>
                        <a:pt x="2060" y="460"/>
                        <a:pt x="1585" y="1"/>
                        <a:pt x="10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7"/>
                <p:cNvSpPr/>
                <p:nvPr/>
              </p:nvSpPr>
              <p:spPr>
                <a:xfrm>
                  <a:off x="2468925" y="902700"/>
                  <a:ext cx="51500" cy="51525"/>
                </a:xfrm>
                <a:custGeom>
                  <a:rect b="b" l="l" r="r" t="t"/>
                  <a:pathLst>
                    <a:path extrusionOk="0" h="2061" w="2060">
                      <a:moveTo>
                        <a:pt x="1030" y="207"/>
                      </a:moveTo>
                      <a:cubicBezTo>
                        <a:pt x="1489" y="207"/>
                        <a:pt x="1854" y="587"/>
                        <a:pt x="1854" y="1046"/>
                      </a:cubicBezTo>
                      <a:cubicBezTo>
                        <a:pt x="1854" y="1490"/>
                        <a:pt x="1489" y="1870"/>
                        <a:pt x="1030" y="1870"/>
                      </a:cubicBezTo>
                      <a:cubicBezTo>
                        <a:pt x="570" y="1870"/>
                        <a:pt x="190" y="1506"/>
                        <a:pt x="190" y="1046"/>
                      </a:cubicBezTo>
                      <a:cubicBezTo>
                        <a:pt x="190" y="587"/>
                        <a:pt x="570" y="207"/>
                        <a:pt x="1030" y="207"/>
                      </a:cubicBezTo>
                      <a:close/>
                      <a:moveTo>
                        <a:pt x="1030" y="1"/>
                      </a:moveTo>
                      <a:cubicBezTo>
                        <a:pt x="444" y="1"/>
                        <a:pt x="0" y="476"/>
                        <a:pt x="0" y="1031"/>
                      </a:cubicBezTo>
                      <a:cubicBezTo>
                        <a:pt x="0" y="1601"/>
                        <a:pt x="475" y="2060"/>
                        <a:pt x="1030" y="2060"/>
                      </a:cubicBezTo>
                      <a:cubicBezTo>
                        <a:pt x="1600" y="2060"/>
                        <a:pt x="2060" y="1601"/>
                        <a:pt x="2060" y="1031"/>
                      </a:cubicBezTo>
                      <a:cubicBezTo>
                        <a:pt x="2060" y="444"/>
                        <a:pt x="1584" y="1"/>
                        <a:pt x="10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" name="Google Shape;279;p7"/>
                <p:cNvSpPr/>
                <p:nvPr/>
              </p:nvSpPr>
              <p:spPr>
                <a:xfrm>
                  <a:off x="2637250" y="892800"/>
                  <a:ext cx="51500" cy="51525"/>
                </a:xfrm>
                <a:custGeom>
                  <a:rect b="b" l="l" r="r" t="t"/>
                  <a:pathLst>
                    <a:path extrusionOk="0" h="2061" w="2060">
                      <a:moveTo>
                        <a:pt x="1030" y="207"/>
                      </a:moveTo>
                      <a:cubicBezTo>
                        <a:pt x="1489" y="207"/>
                        <a:pt x="1854" y="587"/>
                        <a:pt x="1854" y="1046"/>
                      </a:cubicBezTo>
                      <a:cubicBezTo>
                        <a:pt x="1854" y="1490"/>
                        <a:pt x="1489" y="1870"/>
                        <a:pt x="1030" y="1870"/>
                      </a:cubicBezTo>
                      <a:cubicBezTo>
                        <a:pt x="571" y="1870"/>
                        <a:pt x="190" y="1506"/>
                        <a:pt x="190" y="1046"/>
                      </a:cubicBezTo>
                      <a:cubicBezTo>
                        <a:pt x="190" y="587"/>
                        <a:pt x="571" y="207"/>
                        <a:pt x="1030" y="207"/>
                      </a:cubicBezTo>
                      <a:close/>
                      <a:moveTo>
                        <a:pt x="1030" y="1"/>
                      </a:moveTo>
                      <a:cubicBezTo>
                        <a:pt x="444" y="1"/>
                        <a:pt x="0" y="476"/>
                        <a:pt x="0" y="1031"/>
                      </a:cubicBezTo>
                      <a:cubicBezTo>
                        <a:pt x="0" y="1601"/>
                        <a:pt x="475" y="2060"/>
                        <a:pt x="1030" y="2060"/>
                      </a:cubicBezTo>
                      <a:cubicBezTo>
                        <a:pt x="1600" y="2060"/>
                        <a:pt x="2060" y="1601"/>
                        <a:pt x="2060" y="1031"/>
                      </a:cubicBezTo>
                      <a:cubicBezTo>
                        <a:pt x="2060" y="444"/>
                        <a:pt x="1600" y="1"/>
                        <a:pt x="10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" name="Google Shape;280;p7"/>
                <p:cNvSpPr/>
                <p:nvPr/>
              </p:nvSpPr>
              <p:spPr>
                <a:xfrm>
                  <a:off x="2394450" y="952225"/>
                  <a:ext cx="51525" cy="51500"/>
                </a:xfrm>
                <a:custGeom>
                  <a:rect b="b" l="l" r="r" t="t"/>
                  <a:pathLst>
                    <a:path extrusionOk="0" h="2060" w="2061">
                      <a:moveTo>
                        <a:pt x="1030" y="206"/>
                      </a:moveTo>
                      <a:cubicBezTo>
                        <a:pt x="1490" y="206"/>
                        <a:pt x="1870" y="586"/>
                        <a:pt x="1870" y="1046"/>
                      </a:cubicBezTo>
                      <a:cubicBezTo>
                        <a:pt x="1870" y="1489"/>
                        <a:pt x="1490" y="1870"/>
                        <a:pt x="1030" y="1870"/>
                      </a:cubicBezTo>
                      <a:cubicBezTo>
                        <a:pt x="587" y="1870"/>
                        <a:pt x="207" y="1505"/>
                        <a:pt x="207" y="1046"/>
                      </a:cubicBezTo>
                      <a:cubicBezTo>
                        <a:pt x="207" y="586"/>
                        <a:pt x="587" y="206"/>
                        <a:pt x="1030" y="206"/>
                      </a:cubicBezTo>
                      <a:close/>
                      <a:moveTo>
                        <a:pt x="1030" y="0"/>
                      </a:moveTo>
                      <a:cubicBezTo>
                        <a:pt x="460" y="0"/>
                        <a:pt x="1" y="475"/>
                        <a:pt x="1" y="1030"/>
                      </a:cubicBezTo>
                      <a:cubicBezTo>
                        <a:pt x="1" y="1600"/>
                        <a:pt x="476" y="2060"/>
                        <a:pt x="1030" y="2060"/>
                      </a:cubicBezTo>
                      <a:cubicBezTo>
                        <a:pt x="1617" y="2060"/>
                        <a:pt x="2060" y="1600"/>
                        <a:pt x="2060" y="1030"/>
                      </a:cubicBezTo>
                      <a:cubicBezTo>
                        <a:pt x="2060" y="444"/>
                        <a:pt x="1585" y="0"/>
                        <a:pt x="10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Google Shape;281;p7"/>
                <p:cNvSpPr/>
                <p:nvPr/>
              </p:nvSpPr>
              <p:spPr>
                <a:xfrm>
                  <a:off x="2498625" y="991825"/>
                  <a:ext cx="51500" cy="51500"/>
                </a:xfrm>
                <a:custGeom>
                  <a:rect b="b" l="l" r="r" t="t"/>
                  <a:pathLst>
                    <a:path extrusionOk="0" h="2060" w="2060">
                      <a:moveTo>
                        <a:pt x="1030" y="206"/>
                      </a:moveTo>
                      <a:cubicBezTo>
                        <a:pt x="1489" y="206"/>
                        <a:pt x="1854" y="587"/>
                        <a:pt x="1854" y="1046"/>
                      </a:cubicBezTo>
                      <a:cubicBezTo>
                        <a:pt x="1854" y="1490"/>
                        <a:pt x="1489" y="1870"/>
                        <a:pt x="1030" y="1870"/>
                      </a:cubicBezTo>
                      <a:cubicBezTo>
                        <a:pt x="571" y="1870"/>
                        <a:pt x="190" y="1506"/>
                        <a:pt x="190" y="1046"/>
                      </a:cubicBezTo>
                      <a:cubicBezTo>
                        <a:pt x="190" y="587"/>
                        <a:pt x="571" y="206"/>
                        <a:pt x="1030" y="206"/>
                      </a:cubicBezTo>
                      <a:close/>
                      <a:moveTo>
                        <a:pt x="1030" y="0"/>
                      </a:moveTo>
                      <a:cubicBezTo>
                        <a:pt x="444" y="0"/>
                        <a:pt x="0" y="476"/>
                        <a:pt x="0" y="1030"/>
                      </a:cubicBezTo>
                      <a:cubicBezTo>
                        <a:pt x="0" y="1601"/>
                        <a:pt x="476" y="2060"/>
                        <a:pt x="1030" y="2060"/>
                      </a:cubicBezTo>
                      <a:cubicBezTo>
                        <a:pt x="1600" y="2060"/>
                        <a:pt x="2060" y="1601"/>
                        <a:pt x="2060" y="1030"/>
                      </a:cubicBezTo>
                      <a:cubicBezTo>
                        <a:pt x="2060" y="444"/>
                        <a:pt x="1585" y="0"/>
                        <a:pt x="10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" name="Google Shape;282;p7"/>
                <p:cNvSpPr/>
                <p:nvPr/>
              </p:nvSpPr>
              <p:spPr>
                <a:xfrm>
                  <a:off x="2840025" y="749025"/>
                  <a:ext cx="51525" cy="51525"/>
                </a:xfrm>
                <a:custGeom>
                  <a:rect b="b" l="l" r="r" t="t"/>
                  <a:pathLst>
                    <a:path extrusionOk="0" h="2061" w="2061">
                      <a:moveTo>
                        <a:pt x="1030" y="223"/>
                      </a:moveTo>
                      <a:cubicBezTo>
                        <a:pt x="1490" y="223"/>
                        <a:pt x="1870" y="603"/>
                        <a:pt x="1870" y="1047"/>
                      </a:cubicBezTo>
                      <a:cubicBezTo>
                        <a:pt x="1870" y="1506"/>
                        <a:pt x="1490" y="1886"/>
                        <a:pt x="1030" y="1886"/>
                      </a:cubicBezTo>
                      <a:cubicBezTo>
                        <a:pt x="587" y="1886"/>
                        <a:pt x="207" y="1506"/>
                        <a:pt x="207" y="1047"/>
                      </a:cubicBezTo>
                      <a:cubicBezTo>
                        <a:pt x="207" y="603"/>
                        <a:pt x="587" y="223"/>
                        <a:pt x="1030" y="223"/>
                      </a:cubicBezTo>
                      <a:close/>
                      <a:moveTo>
                        <a:pt x="1030" y="1"/>
                      </a:moveTo>
                      <a:cubicBezTo>
                        <a:pt x="460" y="1"/>
                        <a:pt x="1" y="476"/>
                        <a:pt x="1" y="1031"/>
                      </a:cubicBezTo>
                      <a:cubicBezTo>
                        <a:pt x="1" y="1601"/>
                        <a:pt x="476" y="2060"/>
                        <a:pt x="1030" y="2060"/>
                      </a:cubicBezTo>
                      <a:cubicBezTo>
                        <a:pt x="1617" y="2060"/>
                        <a:pt x="2060" y="1601"/>
                        <a:pt x="2060" y="1031"/>
                      </a:cubicBezTo>
                      <a:cubicBezTo>
                        <a:pt x="2060" y="460"/>
                        <a:pt x="1601" y="1"/>
                        <a:pt x="10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" name="Google Shape;283;p7"/>
                <p:cNvSpPr/>
                <p:nvPr/>
              </p:nvSpPr>
              <p:spPr>
                <a:xfrm>
                  <a:off x="2518425" y="570800"/>
                  <a:ext cx="51500" cy="51525"/>
                </a:xfrm>
                <a:custGeom>
                  <a:rect b="b" l="l" r="r" t="t"/>
                  <a:pathLst>
                    <a:path extrusionOk="0" h="2061" w="2060">
                      <a:moveTo>
                        <a:pt x="1030" y="223"/>
                      </a:moveTo>
                      <a:cubicBezTo>
                        <a:pt x="1490" y="223"/>
                        <a:pt x="1854" y="603"/>
                        <a:pt x="1854" y="1046"/>
                      </a:cubicBezTo>
                      <a:cubicBezTo>
                        <a:pt x="1854" y="1506"/>
                        <a:pt x="1490" y="1886"/>
                        <a:pt x="1030" y="1886"/>
                      </a:cubicBezTo>
                      <a:cubicBezTo>
                        <a:pt x="571" y="1886"/>
                        <a:pt x="191" y="1506"/>
                        <a:pt x="191" y="1046"/>
                      </a:cubicBezTo>
                      <a:cubicBezTo>
                        <a:pt x="191" y="603"/>
                        <a:pt x="571" y="223"/>
                        <a:pt x="1030" y="223"/>
                      </a:cubicBezTo>
                      <a:close/>
                      <a:moveTo>
                        <a:pt x="1030" y="1"/>
                      </a:moveTo>
                      <a:cubicBezTo>
                        <a:pt x="444" y="1"/>
                        <a:pt x="0" y="476"/>
                        <a:pt x="0" y="1031"/>
                      </a:cubicBezTo>
                      <a:cubicBezTo>
                        <a:pt x="0" y="1601"/>
                        <a:pt x="476" y="2060"/>
                        <a:pt x="1030" y="2060"/>
                      </a:cubicBezTo>
                      <a:cubicBezTo>
                        <a:pt x="1601" y="2060"/>
                        <a:pt x="2060" y="1601"/>
                        <a:pt x="2060" y="1031"/>
                      </a:cubicBezTo>
                      <a:cubicBezTo>
                        <a:pt x="2060" y="460"/>
                        <a:pt x="1585" y="1"/>
                        <a:pt x="10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4" name="Google Shape;284;p7"/>
              <p:cNvSpPr/>
              <p:nvPr/>
            </p:nvSpPr>
            <p:spPr>
              <a:xfrm flipH="1">
                <a:off x="-621102" y="1681604"/>
                <a:ext cx="831600" cy="8316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52549"/>
                    </a:srgbClr>
                  </a:gs>
                  <a:gs pos="68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Saira"/>
                  <a:ea typeface="Saira"/>
                  <a:cs typeface="Saira"/>
                  <a:sym typeface="Saira"/>
                </a:endParaRPr>
              </a:p>
            </p:txBody>
          </p:sp>
        </p:grpSp>
        <p:pic>
          <p:nvPicPr>
            <p:cNvPr id="285" name="Google Shape;285;p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1125" y="1276263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7"/>
          <p:cNvGrpSpPr/>
          <p:nvPr/>
        </p:nvGrpSpPr>
        <p:grpSpPr>
          <a:xfrm>
            <a:off x="7706000" y="3177613"/>
            <a:ext cx="1582102" cy="3138965"/>
            <a:chOff x="7706000" y="3177613"/>
            <a:chExt cx="1582102" cy="3138965"/>
          </a:xfrm>
        </p:grpSpPr>
        <p:grpSp>
          <p:nvGrpSpPr>
            <p:cNvPr id="287" name="Google Shape;287;p7"/>
            <p:cNvGrpSpPr/>
            <p:nvPr/>
          </p:nvGrpSpPr>
          <p:grpSpPr>
            <a:xfrm flipH="1">
              <a:off x="8246887" y="3744934"/>
              <a:ext cx="1041216" cy="2571644"/>
              <a:chOff x="4709050" y="974800"/>
              <a:chExt cx="684425" cy="1690425"/>
            </a:xfrm>
          </p:grpSpPr>
          <p:sp>
            <p:nvSpPr>
              <p:cNvPr id="288" name="Google Shape;288;p7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rect b="b" l="l" r="r" t="t"/>
                <a:pathLst>
                  <a:path extrusionOk="0" h="34776" w="17824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rect b="b" l="l" r="r" t="t"/>
                <a:pathLst>
                  <a:path extrusionOk="0" h="14370" w="5577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rect b="b" l="l" r="r" t="t"/>
                <a:pathLst>
                  <a:path extrusionOk="0" h="48733" w="18426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rect b="b" l="l" r="r" t="t"/>
                <a:pathLst>
                  <a:path extrusionOk="0" h="45802" w="15337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rect b="b" l="l" r="r" t="t"/>
                <a:pathLst>
                  <a:path extrusionOk="0" h="56480" w="15447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rect b="b" l="l" r="r" t="t"/>
                <a:pathLst>
                  <a:path extrusionOk="0" h="21325" w="7701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rect b="b" l="l" r="r" t="t"/>
                <a:pathLst>
                  <a:path extrusionOk="0" h="27694" w="6734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rect b="b" l="l" r="r" t="t"/>
                <a:pathLst>
                  <a:path extrusionOk="0" h="2061" w="2076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309" name="Google Shape;309;p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772900" y="3177613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706000" y="4077138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14" name="Google Shape;314;p8"/>
          <p:cNvGrpSpPr/>
          <p:nvPr/>
        </p:nvGrpSpPr>
        <p:grpSpPr>
          <a:xfrm>
            <a:off x="126425" y="3058850"/>
            <a:ext cx="1694475" cy="3126028"/>
            <a:chOff x="126425" y="3058850"/>
            <a:chExt cx="1694475" cy="3126028"/>
          </a:xfrm>
        </p:grpSpPr>
        <p:grpSp>
          <p:nvGrpSpPr>
            <p:cNvPr id="315" name="Google Shape;315;p8"/>
            <p:cNvGrpSpPr/>
            <p:nvPr/>
          </p:nvGrpSpPr>
          <p:grpSpPr>
            <a:xfrm>
              <a:off x="256564" y="3613234"/>
              <a:ext cx="1041216" cy="2571644"/>
              <a:chOff x="4709050" y="974800"/>
              <a:chExt cx="684425" cy="1690425"/>
            </a:xfrm>
          </p:grpSpPr>
          <p:sp>
            <p:nvSpPr>
              <p:cNvPr id="316" name="Google Shape;316;p8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rect b="b" l="l" r="r" t="t"/>
                <a:pathLst>
                  <a:path extrusionOk="0" h="34776" w="17824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rect b="b" l="l" r="r" t="t"/>
                <a:pathLst>
                  <a:path extrusionOk="0" h="14370" w="5577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rect b="b" l="l" r="r" t="t"/>
                <a:pathLst>
                  <a:path extrusionOk="0" h="48733" w="18426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rect b="b" l="l" r="r" t="t"/>
                <a:pathLst>
                  <a:path extrusionOk="0" h="45802" w="15337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rect b="b" l="l" r="r" t="t"/>
                <a:pathLst>
                  <a:path extrusionOk="0" h="56480" w="15447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rect b="b" l="l" r="r" t="t"/>
                <a:pathLst>
                  <a:path extrusionOk="0" h="21325" w="7701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rect b="b" l="l" r="r" t="t"/>
                <a:pathLst>
                  <a:path extrusionOk="0" h="27694" w="6734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rect b="b" l="l" r="r" t="t"/>
                <a:pathLst>
                  <a:path extrusionOk="0" h="2061" w="2076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337" name="Google Shape;337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54350" y="30588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43550" y="39231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126425" y="43103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8"/>
          <p:cNvGrpSpPr/>
          <p:nvPr/>
        </p:nvGrpSpPr>
        <p:grpSpPr>
          <a:xfrm>
            <a:off x="7114525" y="-120600"/>
            <a:ext cx="3487326" cy="2515170"/>
            <a:chOff x="7114525" y="-120600"/>
            <a:chExt cx="3487326" cy="2515170"/>
          </a:xfrm>
        </p:grpSpPr>
        <p:grpSp>
          <p:nvGrpSpPr>
            <p:cNvPr id="341" name="Google Shape;341;p8"/>
            <p:cNvGrpSpPr/>
            <p:nvPr/>
          </p:nvGrpSpPr>
          <p:grpSpPr>
            <a:xfrm>
              <a:off x="7467304" y="268423"/>
              <a:ext cx="3134546" cy="2126147"/>
              <a:chOff x="2280775" y="570800"/>
              <a:chExt cx="1702725" cy="1154950"/>
            </a:xfrm>
          </p:grpSpPr>
          <p:sp>
            <p:nvSpPr>
              <p:cNvPr id="342" name="Google Shape;342;p8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rect b="b" l="l" r="r" t="t"/>
                <a:pathLst>
                  <a:path extrusionOk="0" h="21863" w="56829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rect b="b" l="l" r="r" t="t"/>
                <a:pathLst>
                  <a:path extrusionOk="0" h="22973" w="63926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rect b="b" l="l" r="r" t="t"/>
                <a:pathLst>
                  <a:path extrusionOk="0" h="23163" w="66144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rect b="b" l="l" r="r" t="t"/>
                <a:pathLst>
                  <a:path extrusionOk="0" h="23955" w="57431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rect b="b" l="l" r="r" t="t"/>
                <a:pathLst>
                  <a:path extrusionOk="0" h="24557" w="61629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rect b="b" l="l" r="r" t="t"/>
                <a:pathLst>
                  <a:path extrusionOk="0" h="25507" w="52266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rect b="b" l="l" r="r" t="t"/>
                <a:pathLst>
                  <a:path extrusionOk="0" h="28914" w="58999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rect b="b" l="l" r="r" t="t"/>
                <a:pathLst>
                  <a:path extrusionOk="0" h="28724" w="62786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rect b="b" l="l" r="r" t="t"/>
                <a:pathLst>
                  <a:path extrusionOk="0" h="6671" w="41461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rect b="b" l="l" r="r" t="t"/>
                <a:pathLst>
                  <a:path extrusionOk="0" h="30102" w="48527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rect b="b" l="l" r="r" t="t"/>
                <a:pathLst>
                  <a:path extrusionOk="0" h="24240" w="44757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rect b="b" l="l" r="r" t="t"/>
                <a:pathLst>
                  <a:path extrusionOk="0" h="27361" w="45058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rect b="b" l="l" r="r" t="t"/>
                <a:pathLst>
                  <a:path extrusionOk="0" h="29120" w="56639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368" name="Google Shape;368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114525" y="742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902550" y="-1206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073525" y="1016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9"/>
          <p:cNvSpPr txBox="1"/>
          <p:nvPr>
            <p:ph type="title"/>
          </p:nvPr>
        </p:nvSpPr>
        <p:spPr>
          <a:xfrm>
            <a:off x="2241450" y="1583838"/>
            <a:ext cx="4661100" cy="9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4" name="Google Shape;374;p9"/>
          <p:cNvSpPr txBox="1"/>
          <p:nvPr>
            <p:ph idx="1" type="subTitle"/>
          </p:nvPr>
        </p:nvSpPr>
        <p:spPr>
          <a:xfrm>
            <a:off x="2241450" y="2565163"/>
            <a:ext cx="4661100" cy="9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375" name="Google Shape;375;p9"/>
          <p:cNvGrpSpPr/>
          <p:nvPr/>
        </p:nvGrpSpPr>
        <p:grpSpPr>
          <a:xfrm>
            <a:off x="-1684333" y="361707"/>
            <a:ext cx="3490358" cy="1733468"/>
            <a:chOff x="-1684333" y="361707"/>
            <a:chExt cx="3490358" cy="1733468"/>
          </a:xfrm>
        </p:grpSpPr>
        <p:grpSp>
          <p:nvGrpSpPr>
            <p:cNvPr id="376" name="Google Shape;376;p9"/>
            <p:cNvGrpSpPr/>
            <p:nvPr/>
          </p:nvGrpSpPr>
          <p:grpSpPr>
            <a:xfrm>
              <a:off x="-1684333" y="361707"/>
              <a:ext cx="2907181" cy="1177348"/>
              <a:chOff x="2442775" y="3274750"/>
              <a:chExt cx="1690025" cy="684425"/>
            </a:xfrm>
          </p:grpSpPr>
          <p:sp>
            <p:nvSpPr>
              <p:cNvPr id="377" name="Google Shape;377;p9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9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9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9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9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9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9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398" name="Google Shape;39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28675" y="7617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337750" y="917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p9"/>
          <p:cNvGrpSpPr/>
          <p:nvPr/>
        </p:nvGrpSpPr>
        <p:grpSpPr>
          <a:xfrm>
            <a:off x="7323150" y="3559675"/>
            <a:ext cx="4020937" cy="1950500"/>
            <a:chOff x="7323150" y="3559675"/>
            <a:chExt cx="4020937" cy="1950500"/>
          </a:xfrm>
        </p:grpSpPr>
        <p:grpSp>
          <p:nvGrpSpPr>
            <p:cNvPr id="401" name="Google Shape;401;p9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402" name="Google Shape;402;p9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rect b="b" l="l" r="r" t="t"/>
                <a:pathLst>
                  <a:path extrusionOk="0" h="10695" w="2988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rect b="b" l="l" r="r" t="t"/>
                <a:pathLst>
                  <a:path extrusionOk="0" h="11281" w="52455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rect b="b" l="l" r="r" t="t"/>
                <a:pathLst>
                  <a:path extrusionOk="0" h="2473" w="36074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rect b="b" l="l" r="r" t="t"/>
                <a:pathLst>
                  <a:path extrusionOk="0" h="3169" w="37374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rect b="b" l="l" r="r" t="t"/>
                <a:pathLst>
                  <a:path extrusionOk="0" h="20659" w="65541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rect b="b" l="l" r="r" t="t"/>
                <a:pathLst>
                  <a:path extrusionOk="0" h="18410" w="49018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rect b="b" l="l" r="r" t="t"/>
                <a:pathLst>
                  <a:path extrusionOk="0" h="15336" w="45834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rect b="b" l="l" r="r" t="t"/>
                <a:pathLst>
                  <a:path extrusionOk="0" h="15448" w="7980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rect b="b" l="l" r="r" t="t"/>
                <a:pathLst>
                  <a:path extrusionOk="0" h="7526" w="34031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rect b="b" l="l" r="r" t="t"/>
                <a:pathLst>
                  <a:path extrusionOk="0" h="1965" w="5387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rect b="b" l="l" r="r" t="t"/>
                <a:pathLst>
                  <a:path extrusionOk="0" h="1871" w="187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rect b="b" l="l" r="r" t="t"/>
                <a:pathLst>
                  <a:path extrusionOk="0" h="1870" w="1871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rect b="b" l="l" r="r" t="t"/>
                <a:pathLst>
                  <a:path extrusionOk="0" h="1870" w="1855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rect b="b" l="l" r="r" t="t"/>
                <a:pathLst>
                  <a:path extrusionOk="0" h="1871" w="1871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rect b="b" l="l" r="r" t="t"/>
                <a:pathLst>
                  <a:path extrusionOk="0" h="1870" w="1854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rect b="b" l="l" r="r" t="t"/>
                <a:pathLst>
                  <a:path extrusionOk="0" h="1015" w="8683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432" name="Google Shape;432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23150" y="4207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282150" y="35596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63950" y="4332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0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38" name="Google Shape;438;p10"/>
          <p:cNvGrpSpPr/>
          <p:nvPr/>
        </p:nvGrpSpPr>
        <p:grpSpPr>
          <a:xfrm>
            <a:off x="-1642006" y="-243575"/>
            <a:ext cx="3539356" cy="2528970"/>
            <a:chOff x="-1642006" y="-243575"/>
            <a:chExt cx="3539356" cy="2528970"/>
          </a:xfrm>
        </p:grpSpPr>
        <p:grpSp>
          <p:nvGrpSpPr>
            <p:cNvPr id="439" name="Google Shape;439;p10"/>
            <p:cNvGrpSpPr/>
            <p:nvPr/>
          </p:nvGrpSpPr>
          <p:grpSpPr>
            <a:xfrm flipH="1">
              <a:off x="-1642006" y="159248"/>
              <a:ext cx="3134546" cy="2126147"/>
              <a:chOff x="2280775" y="570800"/>
              <a:chExt cx="1702725" cy="1154950"/>
            </a:xfrm>
          </p:grpSpPr>
          <p:sp>
            <p:nvSpPr>
              <p:cNvPr id="440" name="Google Shape;440;p10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rect b="b" l="l" r="r" t="t"/>
                <a:pathLst>
                  <a:path extrusionOk="0" h="21863" w="56829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0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rect b="b" l="l" r="r" t="t"/>
                <a:pathLst>
                  <a:path extrusionOk="0" h="22973" w="63926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0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rect b="b" l="l" r="r" t="t"/>
                <a:pathLst>
                  <a:path extrusionOk="0" h="23163" w="66144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0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rect b="b" l="l" r="r" t="t"/>
                <a:pathLst>
                  <a:path extrusionOk="0" h="23955" w="57431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0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rect b="b" l="l" r="r" t="t"/>
                <a:pathLst>
                  <a:path extrusionOk="0" h="24557" w="61629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0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rect b="b" l="l" r="r" t="t"/>
                <a:pathLst>
                  <a:path extrusionOk="0" h="25507" w="52266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0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rect b="b" l="l" r="r" t="t"/>
                <a:pathLst>
                  <a:path extrusionOk="0" h="28914" w="58999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0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rect b="b" l="l" r="r" t="t"/>
                <a:pathLst>
                  <a:path extrusionOk="0" h="28724" w="62786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0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rect b="b" l="l" r="r" t="t"/>
                <a:pathLst>
                  <a:path extrusionOk="0" h="6671" w="41461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0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rect b="b" l="l" r="r" t="t"/>
                <a:pathLst>
                  <a:path extrusionOk="0" h="30102" w="48527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0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rect b="b" l="l" r="r" t="t"/>
                <a:pathLst>
                  <a:path extrusionOk="0" h="24240" w="44757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0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rect b="b" l="l" r="r" t="t"/>
                <a:pathLst>
                  <a:path extrusionOk="0" h="27361" w="45058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rect b="b" l="l" r="r" t="t"/>
                <a:pathLst>
                  <a:path extrusionOk="0" h="29120" w="56639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0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0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0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0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0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0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0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0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0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0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466" name="Google Shape;466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293125" y="8881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20000" y="633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0" y="-2435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" name="Google Shape;469;p10"/>
          <p:cNvGrpSpPr/>
          <p:nvPr/>
        </p:nvGrpSpPr>
        <p:grpSpPr>
          <a:xfrm>
            <a:off x="7370500" y="2551650"/>
            <a:ext cx="1600406" cy="3176028"/>
            <a:chOff x="7370500" y="2551650"/>
            <a:chExt cx="1600406" cy="3176028"/>
          </a:xfrm>
        </p:grpSpPr>
        <p:grpSp>
          <p:nvGrpSpPr>
            <p:cNvPr id="470" name="Google Shape;470;p10"/>
            <p:cNvGrpSpPr/>
            <p:nvPr/>
          </p:nvGrpSpPr>
          <p:grpSpPr>
            <a:xfrm flipH="1">
              <a:off x="7929690" y="3156034"/>
              <a:ext cx="1041216" cy="2571644"/>
              <a:chOff x="4709050" y="974800"/>
              <a:chExt cx="684425" cy="1690425"/>
            </a:xfrm>
          </p:grpSpPr>
          <p:sp>
            <p:nvSpPr>
              <p:cNvPr id="471" name="Google Shape;471;p10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rect b="b" l="l" r="r" t="t"/>
                <a:pathLst>
                  <a:path extrusionOk="0" h="34776" w="17824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0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rect b="b" l="l" r="r" t="t"/>
                <a:pathLst>
                  <a:path extrusionOk="0" h="14370" w="5577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0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rect b="b" l="l" r="r" t="t"/>
                <a:pathLst>
                  <a:path extrusionOk="0" h="48733" w="18426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0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rect b="b" l="l" r="r" t="t"/>
                <a:pathLst>
                  <a:path extrusionOk="0" h="45802" w="15337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0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rect b="b" l="l" r="r" t="t"/>
                <a:pathLst>
                  <a:path extrusionOk="0" h="56480" w="15447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0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rect b="b" l="l" r="r" t="t"/>
                <a:pathLst>
                  <a:path extrusionOk="0" h="21325" w="7701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0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rect b="b" l="l" r="r" t="t"/>
                <a:pathLst>
                  <a:path extrusionOk="0" h="27694" w="6734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0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0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0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0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0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0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0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0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0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0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0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0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rect b="b" l="l" r="r" t="t"/>
                <a:pathLst>
                  <a:path extrusionOk="0" h="2061" w="2076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0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10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492" name="Google Shape;492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508525" y="2551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70500" y="35032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●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○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■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●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○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■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●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○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aira"/>
              <a:buChar char="■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rowdstrike.com/en-us/blog/financial-motivation-drives-golang-malware-adoption/" TargetMode="External"/><Relationship Id="rId4" Type="http://schemas.openxmlformats.org/officeDocument/2006/relationships/hyperlink" Target="https://blog.uat.edu/golang-the-new-standard-for-malware-langauge" TargetMode="External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26"/>
          <p:cNvSpPr txBox="1"/>
          <p:nvPr>
            <p:ph type="ctrTitle"/>
          </p:nvPr>
        </p:nvSpPr>
        <p:spPr>
          <a:xfrm>
            <a:off x="1568675" y="1027819"/>
            <a:ext cx="6006600" cy="22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Analyzing Golang Malware: Detection, Deobfuscation, and C2 Framework Development</a:t>
            </a:r>
            <a:endParaRPr sz="3600"/>
          </a:p>
        </p:txBody>
      </p:sp>
      <p:sp>
        <p:nvSpPr>
          <p:cNvPr id="1406" name="Google Shape;1406;p26"/>
          <p:cNvSpPr txBox="1"/>
          <p:nvPr>
            <p:ph idx="1" type="subTitle"/>
          </p:nvPr>
        </p:nvSpPr>
        <p:spPr>
          <a:xfrm>
            <a:off x="1962600" y="3706181"/>
            <a:ext cx="52188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Lochlan Scharpf, Katie Trinh, Sarah Temple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7" name="Google Shape;1407;p26"/>
          <p:cNvCxnSpPr/>
          <p:nvPr/>
        </p:nvCxnSpPr>
        <p:spPr>
          <a:xfrm>
            <a:off x="2145900" y="3459619"/>
            <a:ext cx="485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408" name="Google Shape;1408;p26"/>
          <p:cNvGrpSpPr/>
          <p:nvPr/>
        </p:nvGrpSpPr>
        <p:grpSpPr>
          <a:xfrm>
            <a:off x="0" y="3058850"/>
            <a:ext cx="1731700" cy="3126028"/>
            <a:chOff x="0" y="3058850"/>
            <a:chExt cx="1731700" cy="3126028"/>
          </a:xfrm>
        </p:grpSpPr>
        <p:grpSp>
          <p:nvGrpSpPr>
            <p:cNvPr id="1409" name="Google Shape;1409;p26"/>
            <p:cNvGrpSpPr/>
            <p:nvPr/>
          </p:nvGrpSpPr>
          <p:grpSpPr>
            <a:xfrm>
              <a:off x="256564" y="3613234"/>
              <a:ext cx="1041216" cy="2571644"/>
              <a:chOff x="4709050" y="974800"/>
              <a:chExt cx="684425" cy="1690425"/>
            </a:xfrm>
          </p:grpSpPr>
          <p:sp>
            <p:nvSpPr>
              <p:cNvPr id="1410" name="Google Shape;1410;p26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rect b="b" l="l" r="r" t="t"/>
                <a:pathLst>
                  <a:path extrusionOk="0" h="34776" w="17824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26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rect b="b" l="l" r="r" t="t"/>
                <a:pathLst>
                  <a:path extrusionOk="0" h="14370" w="5577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26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rect b="b" l="l" r="r" t="t"/>
                <a:pathLst>
                  <a:path extrusionOk="0" h="48733" w="18426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26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rect b="b" l="l" r="r" t="t"/>
                <a:pathLst>
                  <a:path extrusionOk="0" h="45802" w="15337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26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rect b="b" l="l" r="r" t="t"/>
                <a:pathLst>
                  <a:path extrusionOk="0" h="56480" w="15447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26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rect b="b" l="l" r="r" t="t"/>
                <a:pathLst>
                  <a:path extrusionOk="0" h="21325" w="7701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26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rect b="b" l="l" r="r" t="t"/>
                <a:pathLst>
                  <a:path extrusionOk="0" h="27694" w="6734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26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26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26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26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26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26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rect b="b" l="l" r="r" t="t"/>
                <a:pathLst>
                  <a:path extrusionOk="0" h="1854" w="1871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26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rect b="b" l="l" r="r" t="t"/>
                <a:pathLst>
                  <a:path extrusionOk="0" h="1855" w="187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26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26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26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26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26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rect b="b" l="l" r="r" t="t"/>
                <a:pathLst>
                  <a:path extrusionOk="0" h="2061" w="2076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26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26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431" name="Google Shape;1431;p2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54350" y="30588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2" name="Google Shape;1432;p2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0" y="42362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3" name="Google Shape;1433;p26"/>
          <p:cNvGrpSpPr/>
          <p:nvPr/>
        </p:nvGrpSpPr>
        <p:grpSpPr>
          <a:xfrm>
            <a:off x="7093325" y="-149525"/>
            <a:ext cx="3508526" cy="2544095"/>
            <a:chOff x="7093325" y="-149525"/>
            <a:chExt cx="3508526" cy="2544095"/>
          </a:xfrm>
        </p:grpSpPr>
        <p:grpSp>
          <p:nvGrpSpPr>
            <p:cNvPr id="1434" name="Google Shape;1434;p26"/>
            <p:cNvGrpSpPr/>
            <p:nvPr/>
          </p:nvGrpSpPr>
          <p:grpSpPr>
            <a:xfrm>
              <a:off x="7467304" y="268423"/>
              <a:ext cx="3134546" cy="2126147"/>
              <a:chOff x="2280775" y="570800"/>
              <a:chExt cx="1702725" cy="1154950"/>
            </a:xfrm>
          </p:grpSpPr>
          <p:sp>
            <p:nvSpPr>
              <p:cNvPr id="1435" name="Google Shape;1435;p26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rect b="b" l="l" r="r" t="t"/>
                <a:pathLst>
                  <a:path extrusionOk="0" h="21863" w="56829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26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rect b="b" l="l" r="r" t="t"/>
                <a:pathLst>
                  <a:path extrusionOk="0" h="22973" w="63926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26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rect b="b" l="l" r="r" t="t"/>
                <a:pathLst>
                  <a:path extrusionOk="0" h="23163" w="66144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26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rect b="b" l="l" r="r" t="t"/>
                <a:pathLst>
                  <a:path extrusionOk="0" h="23955" w="57431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26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rect b="b" l="l" r="r" t="t"/>
                <a:pathLst>
                  <a:path extrusionOk="0" h="24557" w="61629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26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rect b="b" l="l" r="r" t="t"/>
                <a:pathLst>
                  <a:path extrusionOk="0" h="25507" w="52266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26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rect b="b" l="l" r="r" t="t"/>
                <a:pathLst>
                  <a:path extrusionOk="0" h="28914" w="58999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26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rect b="b" l="l" r="r" t="t"/>
                <a:pathLst>
                  <a:path extrusionOk="0" h="28724" w="62786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26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rect b="b" l="l" r="r" t="t"/>
                <a:pathLst>
                  <a:path extrusionOk="0" h="6671" w="41461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26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rect b="b" l="l" r="r" t="t"/>
                <a:pathLst>
                  <a:path extrusionOk="0" h="30102" w="48527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26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rect b="b" l="l" r="r" t="t"/>
                <a:pathLst>
                  <a:path extrusionOk="0" h="24240" w="44757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26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rect b="b" l="l" r="r" t="t"/>
                <a:pathLst>
                  <a:path extrusionOk="0" h="27361" w="45058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26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rect b="b" l="l" r="r" t="t"/>
                <a:pathLst>
                  <a:path extrusionOk="0" h="29120" w="56639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rect b="b" l="l" r="r" t="t"/>
                <a:pathLst>
                  <a:path extrusionOk="0" h="1854" w="187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rect b="b" l="l" r="r" t="t"/>
                <a:pathLst>
                  <a:path extrusionOk="0" h="2077" w="2061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6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26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rect b="b" l="l" r="r" t="t"/>
                <a:pathLst>
                  <a:path extrusionOk="0" h="2061" w="206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461" name="Google Shape;1461;p2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093325" y="742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2" name="Google Shape;1462;p2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840225" y="-1495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3" name="Google Shape;1463;p2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126000" y="1027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4" name="Google Shape;1464;p26"/>
          <p:cNvGrpSpPr/>
          <p:nvPr/>
        </p:nvGrpSpPr>
        <p:grpSpPr>
          <a:xfrm>
            <a:off x="-1312494" y="155294"/>
            <a:ext cx="3417969" cy="1688482"/>
            <a:chOff x="-1312494" y="155294"/>
            <a:chExt cx="3417969" cy="1688482"/>
          </a:xfrm>
        </p:grpSpPr>
        <p:grpSp>
          <p:nvGrpSpPr>
            <p:cNvPr id="1465" name="Google Shape;1465;p26"/>
            <p:cNvGrpSpPr/>
            <p:nvPr/>
          </p:nvGrpSpPr>
          <p:grpSpPr>
            <a:xfrm>
              <a:off x="-1312494" y="155294"/>
              <a:ext cx="2907181" cy="1177348"/>
              <a:chOff x="2442775" y="3274750"/>
              <a:chExt cx="1690025" cy="684425"/>
            </a:xfrm>
          </p:grpSpPr>
          <p:sp>
            <p:nvSpPr>
              <p:cNvPr id="1466" name="Google Shape;1466;p26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26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26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26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26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26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26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26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26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26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26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26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26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26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26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26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26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26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26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26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26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487" name="Google Shape;1487;p2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0" y="666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8" name="Google Shape;1488;p2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928125" y="5350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" name="Google Shape;1690;p35" title="Screenshot (138).png"/>
          <p:cNvPicPr preferRelativeResize="0"/>
          <p:nvPr/>
        </p:nvPicPr>
        <p:blipFill rotWithShape="1">
          <a:blip r:embed="rId3">
            <a:alphaModFix/>
          </a:blip>
          <a:srcRect b="25656" l="0" r="0" t="0"/>
          <a:stretch/>
        </p:blipFill>
        <p:spPr>
          <a:xfrm>
            <a:off x="580713" y="717263"/>
            <a:ext cx="7982573" cy="37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36"/>
          <p:cNvSpPr txBox="1"/>
          <p:nvPr>
            <p:ph type="title"/>
          </p:nvPr>
        </p:nvSpPr>
        <p:spPr>
          <a:xfrm>
            <a:off x="2689798" y="2464250"/>
            <a:ext cx="37644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Evaluation</a:t>
            </a:r>
            <a:endParaRPr/>
          </a:p>
        </p:txBody>
      </p:sp>
      <p:sp>
        <p:nvSpPr>
          <p:cNvPr id="1696" name="Google Shape;1696;p36"/>
          <p:cNvSpPr txBox="1"/>
          <p:nvPr>
            <p:ph idx="2" type="title"/>
          </p:nvPr>
        </p:nvSpPr>
        <p:spPr>
          <a:xfrm>
            <a:off x="3917550" y="1307350"/>
            <a:ext cx="1308900" cy="10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04</a:t>
            </a:r>
            <a:endParaRPr/>
          </a:p>
        </p:txBody>
      </p:sp>
      <p:grpSp>
        <p:nvGrpSpPr>
          <p:cNvPr id="1697" name="Google Shape;1697;p36"/>
          <p:cNvGrpSpPr/>
          <p:nvPr/>
        </p:nvGrpSpPr>
        <p:grpSpPr>
          <a:xfrm>
            <a:off x="-1312494" y="3529769"/>
            <a:ext cx="3277952" cy="1537297"/>
            <a:chOff x="-1312494" y="3529769"/>
            <a:chExt cx="3277952" cy="1537297"/>
          </a:xfrm>
        </p:grpSpPr>
        <p:grpSp>
          <p:nvGrpSpPr>
            <p:cNvPr id="1698" name="Google Shape;1698;p36"/>
            <p:cNvGrpSpPr/>
            <p:nvPr/>
          </p:nvGrpSpPr>
          <p:grpSpPr>
            <a:xfrm>
              <a:off x="-1312494" y="3529769"/>
              <a:ext cx="2907181" cy="1177348"/>
              <a:chOff x="2442775" y="3274750"/>
              <a:chExt cx="1690025" cy="684425"/>
            </a:xfrm>
          </p:grpSpPr>
          <p:sp>
            <p:nvSpPr>
              <p:cNvPr id="1699" name="Google Shape;1699;p36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36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36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36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36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36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36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36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36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36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36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36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36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36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36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36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36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36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36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36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36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0" name="Google Shape;1720;p36"/>
            <p:cNvSpPr/>
            <p:nvPr/>
          </p:nvSpPr>
          <p:spPr>
            <a:xfrm>
              <a:off x="1133858" y="4080540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  <p:sp>
          <p:nvSpPr>
            <p:cNvPr id="1721" name="Google Shape;1721;p36"/>
            <p:cNvSpPr/>
            <p:nvPr/>
          </p:nvSpPr>
          <p:spPr>
            <a:xfrm>
              <a:off x="142333" y="4235465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</p:grpSp>
      <p:cxnSp>
        <p:nvCxnSpPr>
          <p:cNvPr id="1722" name="Google Shape;1722;p36"/>
          <p:cNvCxnSpPr/>
          <p:nvPr/>
        </p:nvCxnSpPr>
        <p:spPr>
          <a:xfrm>
            <a:off x="2946448" y="2386344"/>
            <a:ext cx="3251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37"/>
          <p:cNvSpPr txBox="1"/>
          <p:nvPr>
            <p:ph type="title"/>
          </p:nvPr>
        </p:nvSpPr>
        <p:spPr>
          <a:xfrm>
            <a:off x="720000" y="2164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Evaluation</a:t>
            </a:r>
            <a:endParaRPr/>
          </a:p>
        </p:txBody>
      </p:sp>
      <p:sp>
        <p:nvSpPr>
          <p:cNvPr id="1728" name="Google Shape;1728;p37"/>
          <p:cNvSpPr txBox="1"/>
          <p:nvPr>
            <p:ph idx="1" type="subTitle"/>
          </p:nvPr>
        </p:nvSpPr>
        <p:spPr>
          <a:xfrm>
            <a:off x="876813" y="1232275"/>
            <a:ext cx="3001500" cy="4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Detection Results</a:t>
            </a:r>
            <a:endParaRPr/>
          </a:p>
        </p:txBody>
      </p:sp>
      <p:sp>
        <p:nvSpPr>
          <p:cNvPr id="1729" name="Google Shape;1729;p37"/>
          <p:cNvSpPr txBox="1"/>
          <p:nvPr>
            <p:ph idx="4" type="subTitle"/>
          </p:nvPr>
        </p:nvSpPr>
        <p:spPr>
          <a:xfrm>
            <a:off x="876825" y="1719475"/>
            <a:ext cx="3738900" cy="32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419" sz="1400"/>
              <a:t>un</a:t>
            </a:r>
            <a:r>
              <a:rPr lang="es-419" sz="1400"/>
              <a:t>obfuscated</a:t>
            </a:r>
            <a:r>
              <a:rPr lang="es-419" sz="1400"/>
              <a:t> will not run in windows, obfuscated will, with a warning.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419" sz="1400"/>
              <a:t>Golang creates larger compiled file sizes which typical malware scanners have difficulty parsing.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419" sz="1400"/>
              <a:t>The signature changes every time its compiled.</a:t>
            </a:r>
            <a:endParaRPr/>
          </a:p>
        </p:txBody>
      </p:sp>
      <p:sp>
        <p:nvSpPr>
          <p:cNvPr id="1730" name="Google Shape;1730;p37"/>
          <p:cNvSpPr txBox="1"/>
          <p:nvPr>
            <p:ph idx="6" type="subTitle"/>
          </p:nvPr>
        </p:nvSpPr>
        <p:spPr>
          <a:xfrm>
            <a:off x="5577587" y="2542675"/>
            <a:ext cx="3001500" cy="4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solidFill>
                  <a:srgbClr val="FF0000"/>
                </a:solidFill>
              </a:rPr>
              <a:t>Screenshots?</a:t>
            </a:r>
            <a:endParaRPr b="1" sz="2200">
              <a:solidFill>
                <a:srgbClr val="FF0000"/>
              </a:solidFill>
            </a:endParaRPr>
          </a:p>
        </p:txBody>
      </p:sp>
      <p:pic>
        <p:nvPicPr>
          <p:cNvPr id="1731" name="Google Shape;1731;p37" title="Screenshot (140).png"/>
          <p:cNvPicPr preferRelativeResize="0"/>
          <p:nvPr/>
        </p:nvPicPr>
        <p:blipFill rotWithShape="1">
          <a:blip r:embed="rId3">
            <a:alphaModFix/>
          </a:blip>
          <a:srcRect b="4900" l="0" r="0" t="-4900"/>
          <a:stretch/>
        </p:blipFill>
        <p:spPr>
          <a:xfrm>
            <a:off x="5577575" y="3153524"/>
            <a:ext cx="3440501" cy="20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2" name="Google Shape;1732;p37" title="Screenshot (139).png"/>
          <p:cNvPicPr preferRelativeResize="0"/>
          <p:nvPr/>
        </p:nvPicPr>
        <p:blipFill rotWithShape="1">
          <a:blip r:embed="rId4">
            <a:alphaModFix/>
          </a:blip>
          <a:srcRect b="6411" l="0" r="0" t="0"/>
          <a:stretch/>
        </p:blipFill>
        <p:spPr>
          <a:xfrm>
            <a:off x="5577575" y="1079400"/>
            <a:ext cx="3440501" cy="201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38"/>
          <p:cNvSpPr txBox="1"/>
          <p:nvPr>
            <p:ph type="title"/>
          </p:nvPr>
        </p:nvSpPr>
        <p:spPr>
          <a:xfrm>
            <a:off x="2331450" y="2464250"/>
            <a:ext cx="4481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Ways To Improve</a:t>
            </a:r>
            <a:endParaRPr/>
          </a:p>
        </p:txBody>
      </p:sp>
      <p:sp>
        <p:nvSpPr>
          <p:cNvPr id="1738" name="Google Shape;1738;p38"/>
          <p:cNvSpPr txBox="1"/>
          <p:nvPr>
            <p:ph idx="2" type="title"/>
          </p:nvPr>
        </p:nvSpPr>
        <p:spPr>
          <a:xfrm>
            <a:off x="3917550" y="1307350"/>
            <a:ext cx="1308900" cy="10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05</a:t>
            </a:r>
            <a:endParaRPr/>
          </a:p>
        </p:txBody>
      </p:sp>
      <p:grpSp>
        <p:nvGrpSpPr>
          <p:cNvPr id="1739" name="Google Shape;1739;p38"/>
          <p:cNvGrpSpPr/>
          <p:nvPr/>
        </p:nvGrpSpPr>
        <p:grpSpPr>
          <a:xfrm>
            <a:off x="-1312494" y="3529769"/>
            <a:ext cx="3277952" cy="1537297"/>
            <a:chOff x="-1312494" y="3529769"/>
            <a:chExt cx="3277952" cy="1537297"/>
          </a:xfrm>
        </p:grpSpPr>
        <p:grpSp>
          <p:nvGrpSpPr>
            <p:cNvPr id="1740" name="Google Shape;1740;p38"/>
            <p:cNvGrpSpPr/>
            <p:nvPr/>
          </p:nvGrpSpPr>
          <p:grpSpPr>
            <a:xfrm>
              <a:off x="-1312494" y="3529769"/>
              <a:ext cx="2907181" cy="1177348"/>
              <a:chOff x="2442775" y="3274750"/>
              <a:chExt cx="1690025" cy="684425"/>
            </a:xfrm>
          </p:grpSpPr>
          <p:sp>
            <p:nvSpPr>
              <p:cNvPr id="1741" name="Google Shape;1741;p38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38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38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38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38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38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38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38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38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38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38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38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38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38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38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38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38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38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38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38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38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62" name="Google Shape;1762;p38"/>
            <p:cNvSpPr/>
            <p:nvPr/>
          </p:nvSpPr>
          <p:spPr>
            <a:xfrm>
              <a:off x="1133858" y="4080540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  <p:sp>
          <p:nvSpPr>
            <p:cNvPr id="1763" name="Google Shape;1763;p38"/>
            <p:cNvSpPr/>
            <p:nvPr/>
          </p:nvSpPr>
          <p:spPr>
            <a:xfrm>
              <a:off x="142333" y="4235465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</p:grpSp>
      <p:cxnSp>
        <p:nvCxnSpPr>
          <p:cNvPr id="1764" name="Google Shape;1764;p38"/>
          <p:cNvCxnSpPr/>
          <p:nvPr/>
        </p:nvCxnSpPr>
        <p:spPr>
          <a:xfrm>
            <a:off x="2946448" y="2386344"/>
            <a:ext cx="3251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Ways To Improve</a:t>
            </a:r>
            <a:endParaRPr/>
          </a:p>
        </p:txBody>
      </p:sp>
      <p:sp>
        <p:nvSpPr>
          <p:cNvPr id="1770" name="Google Shape;1770;p39"/>
          <p:cNvSpPr txBox="1"/>
          <p:nvPr>
            <p:ph idx="1" type="subTitle"/>
          </p:nvPr>
        </p:nvSpPr>
        <p:spPr>
          <a:xfrm>
            <a:off x="1131588" y="1703550"/>
            <a:ext cx="3001500" cy="4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Future</a:t>
            </a:r>
            <a:r>
              <a:rPr lang="es-419"/>
              <a:t> Research Ideas</a:t>
            </a:r>
            <a:endParaRPr/>
          </a:p>
        </p:txBody>
      </p:sp>
      <p:sp>
        <p:nvSpPr>
          <p:cNvPr id="1771" name="Google Shape;1771;p39"/>
          <p:cNvSpPr txBox="1"/>
          <p:nvPr>
            <p:ph idx="3" type="subTitle"/>
          </p:nvPr>
        </p:nvSpPr>
        <p:spPr>
          <a:xfrm>
            <a:off x="1131588" y="2190750"/>
            <a:ext cx="3001500" cy="13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419" sz="1400"/>
              <a:t>How other languages change deobfuscation results?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419" sz="1400"/>
              <a:t>How could a virus scanning software account for the larger file size?</a:t>
            </a:r>
            <a:endParaRPr sz="1400"/>
          </a:p>
        </p:txBody>
      </p:sp>
      <p:sp>
        <p:nvSpPr>
          <p:cNvPr id="1772" name="Google Shape;1772;p39"/>
          <p:cNvSpPr txBox="1"/>
          <p:nvPr>
            <p:ph idx="2" type="subTitle"/>
          </p:nvPr>
        </p:nvSpPr>
        <p:spPr>
          <a:xfrm>
            <a:off x="4133100" y="1947150"/>
            <a:ext cx="3879300" cy="4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Future </a:t>
            </a:r>
            <a:r>
              <a:rPr lang="es-419"/>
              <a:t>Development of Malware</a:t>
            </a:r>
            <a:endParaRPr/>
          </a:p>
        </p:txBody>
      </p:sp>
      <p:sp>
        <p:nvSpPr>
          <p:cNvPr id="1773" name="Google Shape;1773;p39"/>
          <p:cNvSpPr txBox="1"/>
          <p:nvPr>
            <p:ph idx="4" type="subTitle"/>
          </p:nvPr>
        </p:nvSpPr>
        <p:spPr>
          <a:xfrm>
            <a:off x="4572010" y="2434350"/>
            <a:ext cx="3001500" cy="13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419" sz="1600"/>
              <a:t>Adding a terminal set up to interact with each implant without sending one command at a time.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419" sz="1600"/>
              <a:t>Other ways to hide from windows defender.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0"/>
          <p:cNvSpPr txBox="1"/>
          <p:nvPr>
            <p:ph type="title"/>
          </p:nvPr>
        </p:nvSpPr>
        <p:spPr>
          <a:xfrm>
            <a:off x="2689798" y="2464250"/>
            <a:ext cx="37644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Live Demo!</a:t>
            </a:r>
            <a:endParaRPr/>
          </a:p>
        </p:txBody>
      </p:sp>
      <p:sp>
        <p:nvSpPr>
          <p:cNvPr id="1779" name="Google Shape;1779;p40"/>
          <p:cNvSpPr txBox="1"/>
          <p:nvPr>
            <p:ph idx="2" type="title"/>
          </p:nvPr>
        </p:nvSpPr>
        <p:spPr>
          <a:xfrm>
            <a:off x="3917550" y="1307350"/>
            <a:ext cx="1308900" cy="10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06</a:t>
            </a:r>
            <a:endParaRPr/>
          </a:p>
        </p:txBody>
      </p:sp>
      <p:grpSp>
        <p:nvGrpSpPr>
          <p:cNvPr id="1780" name="Google Shape;1780;p40"/>
          <p:cNvGrpSpPr/>
          <p:nvPr/>
        </p:nvGrpSpPr>
        <p:grpSpPr>
          <a:xfrm>
            <a:off x="-1312494" y="3529769"/>
            <a:ext cx="3277952" cy="1537297"/>
            <a:chOff x="-1312494" y="3529769"/>
            <a:chExt cx="3277952" cy="1537297"/>
          </a:xfrm>
        </p:grpSpPr>
        <p:grpSp>
          <p:nvGrpSpPr>
            <p:cNvPr id="1781" name="Google Shape;1781;p40"/>
            <p:cNvGrpSpPr/>
            <p:nvPr/>
          </p:nvGrpSpPr>
          <p:grpSpPr>
            <a:xfrm>
              <a:off x="-1312494" y="3529769"/>
              <a:ext cx="2907181" cy="1177348"/>
              <a:chOff x="2442775" y="3274750"/>
              <a:chExt cx="1690025" cy="684425"/>
            </a:xfrm>
          </p:grpSpPr>
          <p:sp>
            <p:nvSpPr>
              <p:cNvPr id="1782" name="Google Shape;1782;p40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40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40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40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40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40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40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40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40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40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40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40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40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40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40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40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40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40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03" name="Google Shape;1803;p40"/>
            <p:cNvSpPr/>
            <p:nvPr/>
          </p:nvSpPr>
          <p:spPr>
            <a:xfrm>
              <a:off x="1133858" y="4080540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142333" y="4235465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</p:grpSp>
      <p:cxnSp>
        <p:nvCxnSpPr>
          <p:cNvPr id="1805" name="Google Shape;1805;p40"/>
          <p:cNvCxnSpPr/>
          <p:nvPr/>
        </p:nvCxnSpPr>
        <p:spPr>
          <a:xfrm>
            <a:off x="2946448" y="2386344"/>
            <a:ext cx="3251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06" name="Google Shape;1806;p40"/>
          <p:cNvSpPr txBox="1"/>
          <p:nvPr>
            <p:ph idx="4294967295" type="subTitle"/>
          </p:nvPr>
        </p:nvSpPr>
        <p:spPr>
          <a:xfrm>
            <a:off x="2159550" y="3301197"/>
            <a:ext cx="48249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Plus CTF!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/>
              <a:t>https://ctf.uosec.org/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41"/>
          <p:cNvSpPr txBox="1"/>
          <p:nvPr>
            <p:ph type="title"/>
          </p:nvPr>
        </p:nvSpPr>
        <p:spPr>
          <a:xfrm>
            <a:off x="720000" y="140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400"/>
              <a:t>References</a:t>
            </a:r>
            <a:endParaRPr sz="3400"/>
          </a:p>
        </p:txBody>
      </p:sp>
      <p:sp>
        <p:nvSpPr>
          <p:cNvPr id="1812" name="Google Shape;1812;p41"/>
          <p:cNvSpPr txBox="1"/>
          <p:nvPr>
            <p:ph idx="4294967295" type="subTitle"/>
          </p:nvPr>
        </p:nvSpPr>
        <p:spPr>
          <a:xfrm>
            <a:off x="58450" y="791575"/>
            <a:ext cx="90012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00"/>
              <a:t>Anmol Maurya, “Financial Motivation Drives Golang Malware Adoption | CrowdStrike,” Crowdstrike.com, 2025. https://www.crowdstrike.com/en-us/blog/financial-motivation-drives-golang-malware-adoption/ (accessed Mar. 16, 2025).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M. Azeem, D. Khan, S. Iftikhar, Shaikhan Bawazeer, and M. Alzahrani, “Analyzing and comparing the effectiveness of malware detection: A study of machine learning approaches,” Heliyon, vol. 10, no. 1, pp. e23574–e23574, Jan. 2024, doi: https://doi.org/10.1016/j.heliyon.2023.e23574.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‌burrowers, “GitHub - burrowers/garble: Obfuscate Go builds,” GitHub, Feb. 12, 2025. https://github.com/burrowers/garble (accessed Mar. 15, 2025).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Catalin Cimpanu, “Go malware is now common, having been adopted by both APTs and e-crime groups,” ZDNET, Feb. 26, 2021. https://www.zdnet.com/article/go-malware-is-now-common-having-been-adopted-by-both-apts-and-e-crime-groups/ (accessed Mar. 15, 2025).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“Dealing with False Positives of Golang Apps on Windows,” Steve Zazeski, May 14, 2023. https://steve.zazeski.com/false-positives-of-golang-on-windows/ (accessed Mar. 15, 2025).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J. Grunzweig, “The Gopher in the Room: Analysis of GoLang Malware in the Wild,” Unit 42, Jul. 01, 2019. https://unit42.paloaltonetworks.com/the-gopher-in-the-room-analysis-of-golang-malware-in-the-wild/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R. Pike, “Go at Google: Language Design in the Service of Software Engineering - the Go Programming Language,” go.dev, 2012. https://go.dev/talks/2012/splash.article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microsoft, “Microsoft defender false positives of Go binaries on windows · Issue #1255 · microsoft/go,” GitHub, 2024. https://github.com/microsoft/go/issues/1255 (accessed Mar. 15, 2025).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‌Public, “Public domain stock image. Arrow blue play, computer communication. - PICRYL - Public Domain Media Search Engine Public Domain Search,” PICRYL - Public Domain Media Search Engine, 2017. https://picryl.com/media/arrow-blue-play-computer-communication-3665a7 (accessed Mar. 15, 2025).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SereneHaze, “GitHub - SereneHaze/GOre: a repo for version control of the GOre C2 framework,” GitHub, 2024. https://github.com/SereneHaze/GOre (accessed Mar. 16, 2025).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‌soufianetahiri, “Mirai-Botnet/mirai/bot/main.c at master · soufianetahiri/Mirai-Botnet,” GitHub, 2016. https://github.com/soufianetahiri/Mirai-Botnet/blob/master/mirai/bot/main.c (accessed Mar. 15, 2025).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700"/>
              <a:t>‌“VirusTotal,” www.virustotal.com. https://www.virustotal.com/gui/</a:t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27"/>
          <p:cNvSpPr txBox="1"/>
          <p:nvPr>
            <p:ph idx="7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Table of Contents</a:t>
            </a:r>
            <a:endParaRPr/>
          </a:p>
        </p:txBody>
      </p:sp>
      <p:cxnSp>
        <p:nvCxnSpPr>
          <p:cNvPr id="1494" name="Google Shape;1494;p27"/>
          <p:cNvCxnSpPr/>
          <p:nvPr/>
        </p:nvCxnSpPr>
        <p:spPr>
          <a:xfrm>
            <a:off x="927450" y="2863525"/>
            <a:ext cx="728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495" name="Google Shape;1495;p27"/>
          <p:cNvSpPr txBox="1"/>
          <p:nvPr>
            <p:ph idx="1" type="subTitle"/>
          </p:nvPr>
        </p:nvSpPr>
        <p:spPr>
          <a:xfrm>
            <a:off x="720002" y="3633575"/>
            <a:ext cx="252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Evaluation.</a:t>
            </a:r>
            <a:endParaRPr/>
          </a:p>
        </p:txBody>
      </p:sp>
      <p:sp>
        <p:nvSpPr>
          <p:cNvPr id="1496" name="Google Shape;1496;p27"/>
          <p:cNvSpPr txBox="1"/>
          <p:nvPr>
            <p:ph type="title"/>
          </p:nvPr>
        </p:nvSpPr>
        <p:spPr>
          <a:xfrm>
            <a:off x="1293604" y="311182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04</a:t>
            </a:r>
            <a:endParaRPr/>
          </a:p>
        </p:txBody>
      </p:sp>
      <p:sp>
        <p:nvSpPr>
          <p:cNvPr id="1497" name="Google Shape;1497;p27"/>
          <p:cNvSpPr txBox="1"/>
          <p:nvPr>
            <p:ph idx="2" type="title"/>
          </p:nvPr>
        </p:nvSpPr>
        <p:spPr>
          <a:xfrm>
            <a:off x="3883926" y="311182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05</a:t>
            </a:r>
            <a:endParaRPr/>
          </a:p>
        </p:txBody>
      </p:sp>
      <p:sp>
        <p:nvSpPr>
          <p:cNvPr id="1498" name="Google Shape;1498;p27"/>
          <p:cNvSpPr txBox="1"/>
          <p:nvPr>
            <p:ph idx="3" type="title"/>
          </p:nvPr>
        </p:nvSpPr>
        <p:spPr>
          <a:xfrm>
            <a:off x="6471600" y="311182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06</a:t>
            </a:r>
            <a:endParaRPr/>
          </a:p>
        </p:txBody>
      </p:sp>
      <p:sp>
        <p:nvSpPr>
          <p:cNvPr id="1499" name="Google Shape;1499;p27"/>
          <p:cNvSpPr txBox="1"/>
          <p:nvPr>
            <p:ph idx="8" type="subTitle"/>
          </p:nvPr>
        </p:nvSpPr>
        <p:spPr>
          <a:xfrm>
            <a:off x="3310324" y="3633575"/>
            <a:ext cx="252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Ways to Improve.</a:t>
            </a:r>
            <a:endParaRPr/>
          </a:p>
        </p:txBody>
      </p:sp>
      <p:sp>
        <p:nvSpPr>
          <p:cNvPr id="1500" name="Google Shape;1500;p27"/>
          <p:cNvSpPr txBox="1"/>
          <p:nvPr>
            <p:ph idx="9" type="subTitle"/>
          </p:nvPr>
        </p:nvSpPr>
        <p:spPr>
          <a:xfrm>
            <a:off x="5897998" y="3633575"/>
            <a:ext cx="252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Live Demo.</a:t>
            </a:r>
            <a:endParaRPr/>
          </a:p>
        </p:txBody>
      </p:sp>
      <p:sp>
        <p:nvSpPr>
          <p:cNvPr id="1501" name="Google Shape;1501;p27"/>
          <p:cNvSpPr txBox="1"/>
          <p:nvPr>
            <p:ph idx="1" type="subTitle"/>
          </p:nvPr>
        </p:nvSpPr>
        <p:spPr>
          <a:xfrm>
            <a:off x="720002" y="2130425"/>
            <a:ext cx="252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Introduction and </a:t>
            </a:r>
            <a:r>
              <a:rPr lang="es-419"/>
              <a:t>Motivation</a:t>
            </a:r>
            <a:r>
              <a:rPr lang="es-419"/>
              <a:t>.</a:t>
            </a:r>
            <a:endParaRPr/>
          </a:p>
        </p:txBody>
      </p:sp>
      <p:sp>
        <p:nvSpPr>
          <p:cNvPr id="1502" name="Google Shape;1502;p27"/>
          <p:cNvSpPr txBox="1"/>
          <p:nvPr>
            <p:ph type="title"/>
          </p:nvPr>
        </p:nvSpPr>
        <p:spPr>
          <a:xfrm>
            <a:off x="1293604" y="160867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01</a:t>
            </a:r>
            <a:endParaRPr/>
          </a:p>
        </p:txBody>
      </p:sp>
      <p:sp>
        <p:nvSpPr>
          <p:cNvPr id="1503" name="Google Shape;1503;p27"/>
          <p:cNvSpPr txBox="1"/>
          <p:nvPr>
            <p:ph idx="2" type="title"/>
          </p:nvPr>
        </p:nvSpPr>
        <p:spPr>
          <a:xfrm>
            <a:off x="3883926" y="160867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02</a:t>
            </a:r>
            <a:endParaRPr/>
          </a:p>
        </p:txBody>
      </p:sp>
      <p:sp>
        <p:nvSpPr>
          <p:cNvPr id="1504" name="Google Shape;1504;p27"/>
          <p:cNvSpPr txBox="1"/>
          <p:nvPr>
            <p:ph idx="3" type="title"/>
          </p:nvPr>
        </p:nvSpPr>
        <p:spPr>
          <a:xfrm>
            <a:off x="6471600" y="1608675"/>
            <a:ext cx="13785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03</a:t>
            </a:r>
            <a:endParaRPr/>
          </a:p>
        </p:txBody>
      </p:sp>
      <p:sp>
        <p:nvSpPr>
          <p:cNvPr id="1505" name="Google Shape;1505;p27"/>
          <p:cNvSpPr txBox="1"/>
          <p:nvPr>
            <p:ph idx="8" type="subTitle"/>
          </p:nvPr>
        </p:nvSpPr>
        <p:spPr>
          <a:xfrm>
            <a:off x="3310324" y="2130425"/>
            <a:ext cx="252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Related Work.</a:t>
            </a:r>
            <a:endParaRPr/>
          </a:p>
        </p:txBody>
      </p:sp>
      <p:sp>
        <p:nvSpPr>
          <p:cNvPr id="1506" name="Google Shape;1506;p27"/>
          <p:cNvSpPr txBox="1"/>
          <p:nvPr>
            <p:ph idx="9" type="subTitle"/>
          </p:nvPr>
        </p:nvSpPr>
        <p:spPr>
          <a:xfrm>
            <a:off x="5897998" y="2130425"/>
            <a:ext cx="252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Methodology.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28"/>
          <p:cNvSpPr txBox="1"/>
          <p:nvPr>
            <p:ph type="title"/>
          </p:nvPr>
        </p:nvSpPr>
        <p:spPr>
          <a:xfrm>
            <a:off x="2689798" y="2157875"/>
            <a:ext cx="37644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Introduction and Motivation</a:t>
            </a:r>
            <a:endParaRPr/>
          </a:p>
        </p:txBody>
      </p:sp>
      <p:sp>
        <p:nvSpPr>
          <p:cNvPr id="1512" name="Google Shape;1512;p28"/>
          <p:cNvSpPr txBox="1"/>
          <p:nvPr>
            <p:ph idx="2" type="title"/>
          </p:nvPr>
        </p:nvSpPr>
        <p:spPr>
          <a:xfrm>
            <a:off x="4031998" y="968725"/>
            <a:ext cx="1080000" cy="10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01</a:t>
            </a:r>
            <a:endParaRPr/>
          </a:p>
        </p:txBody>
      </p:sp>
      <p:grpSp>
        <p:nvGrpSpPr>
          <p:cNvPr id="1513" name="Google Shape;1513;p28"/>
          <p:cNvGrpSpPr/>
          <p:nvPr/>
        </p:nvGrpSpPr>
        <p:grpSpPr>
          <a:xfrm>
            <a:off x="-1312494" y="3529769"/>
            <a:ext cx="3277952" cy="1537297"/>
            <a:chOff x="-1312494" y="3529769"/>
            <a:chExt cx="3277952" cy="1537297"/>
          </a:xfrm>
        </p:grpSpPr>
        <p:grpSp>
          <p:nvGrpSpPr>
            <p:cNvPr id="1514" name="Google Shape;1514;p28"/>
            <p:cNvGrpSpPr/>
            <p:nvPr/>
          </p:nvGrpSpPr>
          <p:grpSpPr>
            <a:xfrm>
              <a:off x="-1312494" y="3529769"/>
              <a:ext cx="2907181" cy="1177348"/>
              <a:chOff x="2442775" y="3274750"/>
              <a:chExt cx="1690025" cy="684425"/>
            </a:xfrm>
          </p:grpSpPr>
          <p:sp>
            <p:nvSpPr>
              <p:cNvPr id="1515" name="Google Shape;1515;p28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28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28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28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28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28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28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28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28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28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28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28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28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28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28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28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28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28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28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28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28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36" name="Google Shape;1536;p28"/>
            <p:cNvSpPr/>
            <p:nvPr/>
          </p:nvSpPr>
          <p:spPr>
            <a:xfrm>
              <a:off x="1133858" y="4080540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  <p:sp>
          <p:nvSpPr>
            <p:cNvPr id="1537" name="Google Shape;1537;p28"/>
            <p:cNvSpPr/>
            <p:nvPr/>
          </p:nvSpPr>
          <p:spPr>
            <a:xfrm>
              <a:off x="142333" y="4235465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</p:grpSp>
      <p:cxnSp>
        <p:nvCxnSpPr>
          <p:cNvPr id="1538" name="Google Shape;1538;p28"/>
          <p:cNvCxnSpPr/>
          <p:nvPr/>
        </p:nvCxnSpPr>
        <p:spPr>
          <a:xfrm>
            <a:off x="2946448" y="2079969"/>
            <a:ext cx="3251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Introduction</a:t>
            </a:r>
            <a:endParaRPr/>
          </a:p>
        </p:txBody>
      </p:sp>
      <p:sp>
        <p:nvSpPr>
          <p:cNvPr id="1544" name="Google Shape;1544;p29"/>
          <p:cNvSpPr txBox="1"/>
          <p:nvPr>
            <p:ph idx="3" type="subTitle"/>
          </p:nvPr>
        </p:nvSpPr>
        <p:spPr>
          <a:xfrm>
            <a:off x="278550" y="1265400"/>
            <a:ext cx="8586900" cy="30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s-419"/>
              <a:t>Golang &amp; Malware Development</a:t>
            </a:r>
            <a:r>
              <a:rPr lang="es-419"/>
              <a:t>: Malware is designed to harm computer systems, and Go has gained popularity due to its networking capabilities. Unlike traditional languages like C, Go's design offers unique advantages for adversaries.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s-419"/>
              <a:t>Challenges in Detection &amp; Analysis</a:t>
            </a:r>
            <a:r>
              <a:rPr lang="es-419"/>
              <a:t>: Security tools have well-established methods for detecting C-based malware, but Go's binary structure, runtime behavior, and error handling introduce new challenges for antivirus software and reverse engineering.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/>
              <a:t>MOTIVATION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s-419"/>
              <a:t>Growing Cyber Threat &amp; Impact</a:t>
            </a:r>
            <a:r>
              <a:rPr lang="es-419"/>
              <a:t>: Go-based malware has increased by 2,000% since 2017 (Intezer, 2025), making it a significant emerging threat. Our research seeks to improve defenses by identifying weaknesses in current detection techniques.</a:t>
            </a:r>
            <a:endParaRPr b="1" sz="15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s-419"/>
              <a:t>Research Goals &amp; Methodology</a:t>
            </a:r>
            <a:r>
              <a:rPr lang="es-419"/>
              <a:t>: We aim to develop a Golang-based C2 framework to evaluate detection, obfuscation, and mitigation. Our analysis includes testing implants against antivirus tools (e.g., VirusTotal) and using Ghidra for reverse engineering comparisons.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30"/>
          <p:cNvSpPr txBox="1"/>
          <p:nvPr/>
        </p:nvSpPr>
        <p:spPr>
          <a:xfrm>
            <a:off x="937500" y="1838100"/>
            <a:ext cx="127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rPr>
              <a:t>Client</a:t>
            </a:r>
            <a:endParaRPr b="1"/>
          </a:p>
        </p:txBody>
      </p:sp>
      <p:grpSp>
        <p:nvGrpSpPr>
          <p:cNvPr id="1550" name="Google Shape;1550;p30"/>
          <p:cNvGrpSpPr/>
          <p:nvPr/>
        </p:nvGrpSpPr>
        <p:grpSpPr>
          <a:xfrm>
            <a:off x="-849731" y="3845044"/>
            <a:ext cx="3417969" cy="1688482"/>
            <a:chOff x="-1312494" y="155294"/>
            <a:chExt cx="3417969" cy="1688482"/>
          </a:xfrm>
        </p:grpSpPr>
        <p:grpSp>
          <p:nvGrpSpPr>
            <p:cNvPr id="1551" name="Google Shape;1551;p30"/>
            <p:cNvGrpSpPr/>
            <p:nvPr/>
          </p:nvGrpSpPr>
          <p:grpSpPr>
            <a:xfrm>
              <a:off x="-1312494" y="155294"/>
              <a:ext cx="2907181" cy="1177348"/>
              <a:chOff x="2442775" y="3274750"/>
              <a:chExt cx="1690025" cy="684425"/>
            </a:xfrm>
          </p:grpSpPr>
          <p:sp>
            <p:nvSpPr>
              <p:cNvPr id="1552" name="Google Shape;1552;p30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30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30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30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30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30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30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30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30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30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30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30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30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30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30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30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30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573" name="Google Shape;1573;p3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0" y="666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4" name="Google Shape;1574;p3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928125" y="5350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5" name="Google Shape;1575;p30"/>
          <p:cNvGrpSpPr/>
          <p:nvPr/>
        </p:nvGrpSpPr>
        <p:grpSpPr>
          <a:xfrm>
            <a:off x="7300794" y="268219"/>
            <a:ext cx="3417969" cy="1688482"/>
            <a:chOff x="-1312494" y="155294"/>
            <a:chExt cx="3417969" cy="1688482"/>
          </a:xfrm>
        </p:grpSpPr>
        <p:grpSp>
          <p:nvGrpSpPr>
            <p:cNvPr id="1576" name="Google Shape;1576;p30"/>
            <p:cNvGrpSpPr/>
            <p:nvPr/>
          </p:nvGrpSpPr>
          <p:grpSpPr>
            <a:xfrm>
              <a:off x="-1312494" y="155294"/>
              <a:ext cx="2907181" cy="1177348"/>
              <a:chOff x="2442775" y="3274750"/>
              <a:chExt cx="1690025" cy="684425"/>
            </a:xfrm>
          </p:grpSpPr>
          <p:sp>
            <p:nvSpPr>
              <p:cNvPr id="1577" name="Google Shape;1577;p30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30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30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598" name="Google Shape;1598;p3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0" y="666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9" name="Google Shape;1599;p3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928125" y="5350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0" name="Google Shape;16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050" y="1727513"/>
            <a:ext cx="6753901" cy="16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1"/>
          <p:cNvSpPr txBox="1"/>
          <p:nvPr>
            <p:ph type="title"/>
          </p:nvPr>
        </p:nvSpPr>
        <p:spPr>
          <a:xfrm>
            <a:off x="2689798" y="2464250"/>
            <a:ext cx="37644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Related Work</a:t>
            </a:r>
            <a:endParaRPr/>
          </a:p>
        </p:txBody>
      </p:sp>
      <p:sp>
        <p:nvSpPr>
          <p:cNvPr id="1606" name="Google Shape;1606;p31"/>
          <p:cNvSpPr txBox="1"/>
          <p:nvPr>
            <p:ph idx="2" type="title"/>
          </p:nvPr>
        </p:nvSpPr>
        <p:spPr>
          <a:xfrm>
            <a:off x="3917550" y="1307350"/>
            <a:ext cx="1308900" cy="10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02</a:t>
            </a:r>
            <a:endParaRPr/>
          </a:p>
        </p:txBody>
      </p:sp>
      <p:grpSp>
        <p:nvGrpSpPr>
          <p:cNvPr id="1607" name="Google Shape;1607;p31"/>
          <p:cNvGrpSpPr/>
          <p:nvPr/>
        </p:nvGrpSpPr>
        <p:grpSpPr>
          <a:xfrm>
            <a:off x="-1312494" y="3529769"/>
            <a:ext cx="3277952" cy="1537297"/>
            <a:chOff x="-1312494" y="3529769"/>
            <a:chExt cx="3277952" cy="1537297"/>
          </a:xfrm>
        </p:grpSpPr>
        <p:grpSp>
          <p:nvGrpSpPr>
            <p:cNvPr id="1608" name="Google Shape;1608;p31"/>
            <p:cNvGrpSpPr/>
            <p:nvPr/>
          </p:nvGrpSpPr>
          <p:grpSpPr>
            <a:xfrm>
              <a:off x="-1312494" y="3529769"/>
              <a:ext cx="2907181" cy="1177348"/>
              <a:chOff x="2442775" y="3274750"/>
              <a:chExt cx="1690025" cy="684425"/>
            </a:xfrm>
          </p:grpSpPr>
          <p:sp>
            <p:nvSpPr>
              <p:cNvPr id="1609" name="Google Shape;1609;p31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31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31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1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31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31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31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31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31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31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31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31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31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31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31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31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31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31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31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31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31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30" name="Google Shape;1630;p31"/>
            <p:cNvSpPr/>
            <p:nvPr/>
          </p:nvSpPr>
          <p:spPr>
            <a:xfrm>
              <a:off x="1133858" y="4080540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142333" y="4235465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</p:grpSp>
      <p:cxnSp>
        <p:nvCxnSpPr>
          <p:cNvPr id="1632" name="Google Shape;1632;p31"/>
          <p:cNvCxnSpPr/>
          <p:nvPr/>
        </p:nvCxnSpPr>
        <p:spPr>
          <a:xfrm>
            <a:off x="2946448" y="2386344"/>
            <a:ext cx="3251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32"/>
          <p:cNvSpPr txBox="1"/>
          <p:nvPr>
            <p:ph type="title"/>
          </p:nvPr>
        </p:nvSpPr>
        <p:spPr>
          <a:xfrm>
            <a:off x="720000" y="1143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Related Work</a:t>
            </a:r>
            <a:endParaRPr/>
          </a:p>
        </p:txBody>
      </p:sp>
      <p:sp>
        <p:nvSpPr>
          <p:cNvPr id="1638" name="Google Shape;1638;p32"/>
          <p:cNvSpPr/>
          <p:nvPr/>
        </p:nvSpPr>
        <p:spPr>
          <a:xfrm>
            <a:off x="2114452" y="1030850"/>
            <a:ext cx="384600" cy="17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32"/>
          <p:cNvSpPr/>
          <p:nvPr/>
        </p:nvSpPr>
        <p:spPr>
          <a:xfrm>
            <a:off x="6397525" y="1030850"/>
            <a:ext cx="384600" cy="17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0" name="Google Shape;1640;p32"/>
          <p:cNvSpPr txBox="1"/>
          <p:nvPr/>
        </p:nvSpPr>
        <p:spPr>
          <a:xfrm flipH="1">
            <a:off x="215655" y="1474900"/>
            <a:ext cx="4182300" cy="3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The Rise of Golang:</a:t>
            </a:r>
            <a:endParaRPr b="1"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-"/>
            </a:pP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CrowdStrike observed an 80% increase in Go-written malware from June to August 2021 (</a:t>
            </a:r>
            <a:r>
              <a:rPr lang="es-419" sz="1200" u="sng">
                <a:solidFill>
                  <a:schemeClr val="hlink"/>
                </a:solidFill>
                <a:latin typeface="Saira"/>
                <a:ea typeface="Saira"/>
                <a:cs typeface="Saira"/>
                <a:sym typeface="Saira"/>
                <a:hlinkClick r:id="rId3"/>
              </a:rPr>
              <a:t>Maurya</a:t>
            </a: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)</a:t>
            </a:r>
            <a:endParaRPr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-"/>
            </a:pP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Intezer states "Before 2019, spotting malware written in Go was more a rare occurrence and during 2019 it became a daily occurrence,"(</a:t>
            </a:r>
            <a:r>
              <a:rPr lang="es-419" sz="1200" u="sng">
                <a:solidFill>
                  <a:schemeClr val="hlink"/>
                </a:solidFill>
                <a:latin typeface="Saira"/>
                <a:ea typeface="Saira"/>
                <a:cs typeface="Saira"/>
                <a:sym typeface="Saira"/>
                <a:hlinkClick r:id="rId4"/>
              </a:rPr>
              <a:t>Xochihua</a:t>
            </a: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)</a:t>
            </a:r>
            <a:endParaRPr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Challenges in Golang Malware Detection: </a:t>
            </a:r>
            <a:endParaRPr b="1"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Go's cross-compilation allows malware to target multiple platforms</a:t>
            </a: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, while s</a:t>
            </a: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tatic binaries and obfuscation techniques make analysis more difficult. Traditional signature-based detection methods struggle with Go's unpredictable binary structure, requiring more advanced detection approaches. (MDPI)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cxnSp>
        <p:nvCxnSpPr>
          <p:cNvPr id="1641" name="Google Shape;1641;p32"/>
          <p:cNvCxnSpPr>
            <a:stCxn id="1638" idx="3"/>
            <a:endCxn id="1639" idx="1"/>
          </p:cNvCxnSpPr>
          <p:nvPr/>
        </p:nvCxnSpPr>
        <p:spPr>
          <a:xfrm>
            <a:off x="2499052" y="1119050"/>
            <a:ext cx="3898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2" name="Google Shape;1642;p32"/>
          <p:cNvCxnSpPr>
            <a:stCxn id="1638" idx="2"/>
            <a:endCxn id="1640" idx="0"/>
          </p:cNvCxnSpPr>
          <p:nvPr/>
        </p:nvCxnSpPr>
        <p:spPr>
          <a:xfrm>
            <a:off x="2306752" y="1207250"/>
            <a:ext cx="0" cy="267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3" name="Google Shape;1643;p32"/>
          <p:cNvCxnSpPr/>
          <p:nvPr/>
        </p:nvCxnSpPr>
        <p:spPr>
          <a:xfrm>
            <a:off x="6589825" y="1131050"/>
            <a:ext cx="3000" cy="29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44" name="Google Shape;16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2212" y="1583675"/>
            <a:ext cx="4378224" cy="23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32"/>
          <p:cNvSpPr txBox="1"/>
          <p:nvPr/>
        </p:nvSpPr>
        <p:spPr>
          <a:xfrm flipH="1">
            <a:off x="4436212" y="4034025"/>
            <a:ext cx="43044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Source: Grunzweig, Josh. Palo Alto Networks. “The Gopher in the Room: Analysis of GoLang Malware in the Wild.”</a:t>
            </a:r>
            <a:endParaRPr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33"/>
          <p:cNvSpPr txBox="1"/>
          <p:nvPr>
            <p:ph type="title"/>
          </p:nvPr>
        </p:nvSpPr>
        <p:spPr>
          <a:xfrm>
            <a:off x="2689798" y="2464250"/>
            <a:ext cx="37644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Methodology</a:t>
            </a:r>
            <a:endParaRPr/>
          </a:p>
        </p:txBody>
      </p:sp>
      <p:sp>
        <p:nvSpPr>
          <p:cNvPr id="1651" name="Google Shape;1651;p33"/>
          <p:cNvSpPr txBox="1"/>
          <p:nvPr>
            <p:ph idx="2" type="title"/>
          </p:nvPr>
        </p:nvSpPr>
        <p:spPr>
          <a:xfrm>
            <a:off x="3917550" y="1307350"/>
            <a:ext cx="1308900" cy="10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03</a:t>
            </a:r>
            <a:endParaRPr/>
          </a:p>
        </p:txBody>
      </p:sp>
      <p:grpSp>
        <p:nvGrpSpPr>
          <p:cNvPr id="1652" name="Google Shape;1652;p33"/>
          <p:cNvGrpSpPr/>
          <p:nvPr/>
        </p:nvGrpSpPr>
        <p:grpSpPr>
          <a:xfrm>
            <a:off x="-1312494" y="3529769"/>
            <a:ext cx="3277952" cy="1537297"/>
            <a:chOff x="-1312494" y="3529769"/>
            <a:chExt cx="3277952" cy="1537297"/>
          </a:xfrm>
        </p:grpSpPr>
        <p:grpSp>
          <p:nvGrpSpPr>
            <p:cNvPr id="1653" name="Google Shape;1653;p33"/>
            <p:cNvGrpSpPr/>
            <p:nvPr/>
          </p:nvGrpSpPr>
          <p:grpSpPr>
            <a:xfrm>
              <a:off x="-1312494" y="3529769"/>
              <a:ext cx="2907181" cy="1177348"/>
              <a:chOff x="2442775" y="3274750"/>
              <a:chExt cx="1690025" cy="684425"/>
            </a:xfrm>
          </p:grpSpPr>
          <p:sp>
            <p:nvSpPr>
              <p:cNvPr id="1654" name="Google Shape;1654;p33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rect b="b" l="l" r="r" t="t"/>
                <a:pathLst>
                  <a:path extrusionOk="0" h="17824" w="34807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rect b="b" l="l" r="r" t="t"/>
                <a:pathLst>
                  <a:path extrusionOk="0" h="5562" w="14386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rect b="b" l="l" r="r" t="t"/>
                <a:pathLst>
                  <a:path extrusionOk="0" h="18411" w="48749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rect b="b" l="l" r="r" t="t"/>
                <a:pathLst>
                  <a:path extrusionOk="0" h="15321" w="45802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rect b="b" l="l" r="r" t="t"/>
                <a:pathLst>
                  <a:path extrusionOk="0" h="15448" w="56495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rect b="b" l="l" r="r" t="t"/>
                <a:pathLst>
                  <a:path extrusionOk="0" h="7700" w="21309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rect b="b" l="l" r="r" t="t"/>
                <a:pathLst>
                  <a:path extrusionOk="0" h="6734" w="2771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rect b="b" l="l" r="r" t="t"/>
                <a:pathLst>
                  <a:path extrusionOk="0" h="1855" w="1855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rect b="b" l="l" r="r" t="t"/>
                <a:pathLst>
                  <a:path extrusionOk="0" h="1854" w="1855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rect b="b" l="l" r="r" t="t"/>
                <a:pathLst>
                  <a:path extrusionOk="0" h="1855" w="1854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rect b="b" l="l" r="r" t="t"/>
                <a:pathLst>
                  <a:path extrusionOk="0" h="1870" w="187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rect b="b" l="l" r="r" t="t"/>
                <a:pathLst>
                  <a:path extrusionOk="0" h="1854" w="1854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rect b="b" l="l" r="r" t="t"/>
                <a:pathLst>
                  <a:path extrusionOk="0" h="1855" w="1871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rect b="b" l="l" r="r" t="t"/>
                <a:pathLst>
                  <a:path extrusionOk="0" h="2061" w="2061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rect b="b" l="l" r="r" t="t"/>
                <a:pathLst>
                  <a:path extrusionOk="0" h="2060" w="2061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33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rect b="b" l="l" r="r" t="t"/>
                <a:pathLst>
                  <a:path extrusionOk="0" h="2077" w="206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33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rect b="b" l="l" r="r" t="t"/>
                <a:pathLst>
                  <a:path extrusionOk="0" h="2060" w="206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75" name="Google Shape;1675;p33"/>
            <p:cNvSpPr/>
            <p:nvPr/>
          </p:nvSpPr>
          <p:spPr>
            <a:xfrm>
              <a:off x="1133858" y="4080540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142333" y="4235465"/>
              <a:ext cx="831600" cy="831600"/>
            </a:xfrm>
            <a:prstGeom prst="ellipse">
              <a:avLst/>
            </a:prstGeom>
            <a:gradFill>
              <a:gsLst>
                <a:gs pos="0">
                  <a:srgbClr val="FFFFFF">
                    <a:alpha val="52549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"/>
                <a:ea typeface="Saira"/>
                <a:cs typeface="Saira"/>
                <a:sym typeface="Saira"/>
              </a:endParaRPr>
            </a:p>
          </p:txBody>
        </p:sp>
      </p:grpSp>
      <p:cxnSp>
        <p:nvCxnSpPr>
          <p:cNvPr id="1677" name="Google Shape;1677;p33"/>
          <p:cNvCxnSpPr/>
          <p:nvPr/>
        </p:nvCxnSpPr>
        <p:spPr>
          <a:xfrm>
            <a:off x="2946448" y="2386344"/>
            <a:ext cx="3251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34"/>
          <p:cNvSpPr txBox="1"/>
          <p:nvPr>
            <p:ph type="title"/>
          </p:nvPr>
        </p:nvSpPr>
        <p:spPr>
          <a:xfrm>
            <a:off x="412350" y="356050"/>
            <a:ext cx="83193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/>
              <a:t>Methodology: How did we develop the Golang-based C2 framework, test its detection, and compare it to C-based malware?</a:t>
            </a:r>
            <a:endParaRPr/>
          </a:p>
        </p:txBody>
      </p:sp>
      <p:sp>
        <p:nvSpPr>
          <p:cNvPr id="1683" name="Google Shape;1683;p34"/>
          <p:cNvSpPr txBox="1"/>
          <p:nvPr/>
        </p:nvSpPr>
        <p:spPr>
          <a:xfrm flipH="1">
            <a:off x="263525" y="1534475"/>
            <a:ext cx="2498400" cy="3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The Framework:</a:t>
            </a:r>
            <a:endParaRPr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Atypical C2 Framework with server, admin </a:t>
            </a: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client</a:t>
            </a: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, and victim implant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HTTP2 Google Remote Procedure Calls (gRPC) for protocol between services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The Testing:</a:t>
            </a:r>
            <a:endParaRPr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Wireshark PCAP from victim machine to C2 server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framework on localhost, then migrated server to ix-dev for DNS testing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684" name="Google Shape;1684;p34"/>
          <p:cNvSpPr txBox="1"/>
          <p:nvPr/>
        </p:nvSpPr>
        <p:spPr>
          <a:xfrm flipH="1">
            <a:off x="2734000" y="1534475"/>
            <a:ext cx="2498400" cy="3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The Comparisons:</a:t>
            </a:r>
            <a:endParaRPr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GOre: 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Single, static binary, larger size, harder to reverse.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garble wrapper makes mandiant GoReSym unable to get </a:t>
            </a: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unhashed</a:t>
            </a: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 library names.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C-Based example: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 dynamically linked, smaller size, easier to reverse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ira"/>
              <a:buChar char="-"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strings show useful information, like libraries and debug info  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 </a:t>
            </a:r>
            <a:endParaRPr sz="100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pic>
        <p:nvPicPr>
          <p:cNvPr id="1685" name="Google Shape;1685;p34" title="Screenshot (14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200" y="2020275"/>
            <a:ext cx="3401074" cy="1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formation Technology Project Proposal by Slidesgo">
  <a:themeElements>
    <a:clrScheme name="Simple Light">
      <a:dk1>
        <a:srgbClr val="FFFFFF"/>
      </a:dk1>
      <a:lt1>
        <a:srgbClr val="000000"/>
      </a:lt1>
      <a:dk2>
        <a:srgbClr val="B7B7B7"/>
      </a:dk2>
      <a:lt2>
        <a:srgbClr val="EFEFEF"/>
      </a:lt2>
      <a:accent1>
        <a:srgbClr val="CCCCCC"/>
      </a:accent1>
      <a:accent2>
        <a:srgbClr val="66666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